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embeddedFontLst>
    <p:embeddedFont>
      <p:font typeface="Barlow Condensed" panose="020F050202020403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Verdana" panose="020B060403050404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0B8BD1-BABE-45CD-A8B6-92374F2D845A}">
  <a:tblStyle styleId="{9B0B8BD1-BABE-45CD-A8B6-92374F2D84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em Khan" userId="4ec80ce4-52b9-42b8-9080-954e53a3052f" providerId="ADAL" clId="{6D916899-0EB4-D74D-87BF-FE6B4A362321}"/>
    <pc:docChg chg="custSel delSld modSld">
      <pc:chgData name="Aleem Khan" userId="4ec80ce4-52b9-42b8-9080-954e53a3052f" providerId="ADAL" clId="{6D916899-0EB4-D74D-87BF-FE6B4A362321}" dt="2024-09-29T16:41:22.326" v="4" actId="2696"/>
      <pc:docMkLst>
        <pc:docMk/>
      </pc:docMkLst>
      <pc:sldChg chg="addSp delSp modSp mod">
        <pc:chgData name="Aleem Khan" userId="4ec80ce4-52b9-42b8-9080-954e53a3052f" providerId="ADAL" clId="{6D916899-0EB4-D74D-87BF-FE6B4A362321}" dt="2024-09-29T16:40:29.811" v="3" actId="478"/>
        <pc:sldMkLst>
          <pc:docMk/>
          <pc:sldMk cId="0" sldId="256"/>
        </pc:sldMkLst>
        <pc:spChg chg="add del mod">
          <ac:chgData name="Aleem Khan" userId="4ec80ce4-52b9-42b8-9080-954e53a3052f" providerId="ADAL" clId="{6D916899-0EB4-D74D-87BF-FE6B4A362321}" dt="2024-09-29T16:40:29.811" v="3" actId="478"/>
          <ac:spMkLst>
            <pc:docMk/>
            <pc:sldMk cId="0" sldId="256"/>
            <ac:spMk id="3" creationId="{E46320FC-A552-5EC5-742F-35D2128B75F4}"/>
          </ac:spMkLst>
        </pc:spChg>
        <pc:spChg chg="del mod">
          <ac:chgData name="Aleem Khan" userId="4ec80ce4-52b9-42b8-9080-954e53a3052f" providerId="ADAL" clId="{6D916899-0EB4-D74D-87BF-FE6B4A362321}" dt="2024-09-29T16:40:19.255" v="2" actId="478"/>
          <ac:spMkLst>
            <pc:docMk/>
            <pc:sldMk cId="0" sldId="256"/>
            <ac:spMk id="267" creationId="{00000000-0000-0000-0000-000000000000}"/>
          </ac:spMkLst>
        </pc:spChg>
        <pc:spChg chg="del">
          <ac:chgData name="Aleem Khan" userId="4ec80ce4-52b9-42b8-9080-954e53a3052f" providerId="ADAL" clId="{6D916899-0EB4-D74D-87BF-FE6B4A362321}" dt="2024-09-29T16:40:14.675" v="0" actId="478"/>
          <ac:spMkLst>
            <pc:docMk/>
            <pc:sldMk cId="0" sldId="256"/>
            <ac:spMk id="269" creationId="{00000000-0000-0000-0000-000000000000}"/>
          </ac:spMkLst>
        </pc:spChg>
      </pc:sldChg>
      <pc:sldChg chg="del">
        <pc:chgData name="Aleem Khan" userId="4ec80ce4-52b9-42b8-9080-954e53a3052f" providerId="ADAL" clId="{6D916899-0EB4-D74D-87BF-FE6B4A362321}" dt="2024-09-29T16:41:22.326" v="4" actId="2696"/>
        <pc:sldMkLst>
          <pc:docMk/>
          <pc:sldMk cId="0"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783cf0448d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783cf0448d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There were no outliers observed so no further data cleaning was required</a:t>
            </a:r>
            <a:endParaRPr/>
          </a:p>
        </p:txBody>
      </p:sp>
      <p:sp>
        <p:nvSpPr>
          <p:cNvPr id="336" name="Google Shape;336;g2783cf0448d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we used our data to train four models</a:t>
            </a:r>
            <a:endParaRPr/>
          </a:p>
        </p:txBody>
      </p:sp>
      <p:sp>
        <p:nvSpPr>
          <p:cNvPr id="343" name="Google Shape;34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ec5b52ba18_1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trained two logistic regression models using L1 and L2 regularization. We implemented the models using Sklearn. We tuned the regularization strength (1/C) and the solver (Algorithm to use in the optimization problem) during training by using 2-fold CV.</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liblinear - coordinate descent </a:t>
            </a:r>
            <a:r>
              <a:rPr lang="en-US">
                <a:solidFill>
                  <a:srgbClr val="202122"/>
                </a:solidFill>
                <a:highlight>
                  <a:srgbClr val="FFFFFF"/>
                </a:highlight>
                <a:latin typeface="Arial"/>
                <a:ea typeface="Arial"/>
                <a:cs typeface="Arial"/>
                <a:sym typeface="Arial"/>
              </a:rPr>
              <a:t>Coordinate descent is based on the idea that the minimization of a multivariable function 𝐹(𝑥) can be achieved by minimizing it along one direction at a time, i.e., solving univariate (or at least much simpler) optimization problems in a loop.</a:t>
            </a:r>
            <a:endParaRPr>
              <a:solidFill>
                <a:srgbClr val="2021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202122"/>
              </a:solidFill>
              <a:highlight>
                <a:srgbClr val="FFFFFF"/>
              </a:highlight>
              <a:latin typeface="Arial"/>
              <a:ea typeface="Arial"/>
              <a:cs typeface="Arial"/>
              <a:sym typeface="Arial"/>
            </a:endParaRPr>
          </a:p>
          <a:p>
            <a:pPr marL="0" lvl="0" indent="0" algn="l" rtl="0">
              <a:spcBef>
                <a:spcPts val="0"/>
              </a:spcBef>
              <a:spcAft>
                <a:spcPts val="0"/>
              </a:spcAft>
              <a:buNone/>
            </a:pPr>
            <a:r>
              <a:rPr lang="en-US">
                <a:solidFill>
                  <a:srgbClr val="202122"/>
                </a:solidFill>
                <a:highlight>
                  <a:srgbClr val="FFFFFF"/>
                </a:highlight>
                <a:latin typeface="Arial"/>
                <a:ea typeface="Arial"/>
                <a:cs typeface="Arial"/>
                <a:sym typeface="Arial"/>
              </a:rPr>
              <a:t>lbfgs - Limited-memory Broyden–Fletcher–Goldfarb–Shanno algorithm  L-BFGS uses an estimate of the inverse Hessian matrix to steer its search through variable space, but where BFGS stores a dense 𝑛×𝑛 approximation to the inverse Hessian (n being the number of variables in the problem), L-BFGS stores only a few vectors that represent the approximation implicitly. Due to its resulting linear memory requirement, the L-BFGS method is particularly well suited for optimization problems with many variables</a:t>
            </a:r>
            <a:endParaRPr>
              <a:solidFill>
                <a:srgbClr val="202122"/>
              </a:solidFill>
              <a:highlight>
                <a:srgbClr val="FFFFFF"/>
              </a:highlight>
              <a:latin typeface="Arial"/>
              <a:ea typeface="Arial"/>
              <a:cs typeface="Arial"/>
              <a:sym typeface="Arial"/>
            </a:endParaRPr>
          </a:p>
          <a:p>
            <a:pPr marL="0" lvl="0" indent="0" algn="l" rtl="0">
              <a:spcBef>
                <a:spcPts val="0"/>
              </a:spcBef>
              <a:spcAft>
                <a:spcPts val="0"/>
              </a:spcAft>
              <a:buNone/>
            </a:pPr>
            <a:endParaRPr>
              <a:solidFill>
                <a:srgbClr val="202122"/>
              </a:solidFill>
              <a:highlight>
                <a:srgbClr val="FFFFFF"/>
              </a:highlight>
              <a:latin typeface="Arial"/>
              <a:ea typeface="Arial"/>
              <a:cs typeface="Arial"/>
              <a:sym typeface="Arial"/>
            </a:endParaRPr>
          </a:p>
        </p:txBody>
      </p:sp>
      <p:sp>
        <p:nvSpPr>
          <p:cNvPr id="349" name="Google Shape;349;g2ec5b52ba18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ec5b52ba18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we trained a random forest  model using Sklearn and tuned the forest size and the number of features to consider when looking for the best split during training by using 2-fold CV.</a:t>
            </a:r>
            <a:endParaRPr/>
          </a:p>
        </p:txBody>
      </p:sp>
      <p:sp>
        <p:nvSpPr>
          <p:cNvPr id="357" name="Google Shape;357;g2ec5b52ba18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ec5b52ba18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ec5b52ba18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g2ec5b52ba18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c5b52ba1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ec5b52ba1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ec5b52ba1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ec5b52ba18_1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2ec5b52ba18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83cf0448d_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83cf0448d_5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g2783cf0448d_5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ec5b52ba18_1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ec5b52ba18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784f5be98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784f5be98c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784f5be98c_0_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ec5b52ba18_1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In recent years, we have witnessed a significant increase in the number natural disasters, driven largely by climate change. Events such as wildfires, hurricanes, floods, and droughts are occurring more frequently and with greater severity, causing extensive economic damage and loss of life.</a:t>
            </a:r>
            <a:br>
              <a:rPr lang="en-US" sz="1100">
                <a:latin typeface="Arial"/>
                <a:ea typeface="Arial"/>
                <a:cs typeface="Arial"/>
                <a:sym typeface="Arial"/>
              </a:rPr>
            </a:b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One such natural disaster with increased occurrences is Wildfires. In 2023, severe wildfires in British Columbia and Alberta burned over 17 million hectares of land leading to mass evacuations and significant air quality issues across North America.  Similarly, in 2024, wildfires in Australia’s New South Wales and Queensland destroyed  land, homes, and prompted emergency declarations.</a:t>
            </a:r>
            <a:br>
              <a:rPr lang="en-US" sz="1100">
                <a:latin typeface="Arial"/>
                <a:ea typeface="Arial"/>
                <a:cs typeface="Arial"/>
                <a:sym typeface="Arial"/>
              </a:rPr>
            </a:b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These events underscore the urgent need for improved prediction and preparedness strategies to mitigate their impacts on human life, nature and ecology as a whole.</a:t>
            </a: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This is why our group decided to work on developing wildfire prediction models. Our aim is to leverage algorithms and deep learning techniques to enhance the accuracy and timeliness of wildfire forecasts.</a:t>
            </a:r>
            <a:endParaRPr sz="1100">
              <a:latin typeface="Arial"/>
              <a:ea typeface="Arial"/>
              <a:cs typeface="Arial"/>
              <a:sym typeface="Arial"/>
            </a:endParaRPr>
          </a:p>
          <a:p>
            <a:pPr marL="0" lvl="0" indent="0" algn="l" rtl="0">
              <a:spcBef>
                <a:spcPts val="0"/>
              </a:spcBef>
              <a:spcAft>
                <a:spcPts val="0"/>
              </a:spcAft>
              <a:buNone/>
            </a:pPr>
            <a:endParaRPr/>
          </a:p>
        </p:txBody>
      </p:sp>
      <p:sp>
        <p:nvSpPr>
          <p:cNvPr id="272" name="Google Shape;272;g2ec5b52ba18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83cf0448d_5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83cf0448d_5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2783cf0448d_5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ec5b52ba18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2ec5b52ba18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ec5b52ba1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a:latin typeface="Arial"/>
                <a:ea typeface="Arial"/>
                <a:cs typeface="Arial"/>
                <a:sym typeface="Arial"/>
              </a:rPr>
              <a:t>The SeasFire Cube is a scientific datacube for seasonal fire forecasting around the globe.</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Funded by the European Space Agency (ESA).</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SEASfire data cube, spatial-temporal data.</a:t>
            </a:r>
            <a:br>
              <a:rPr lang="en-US" sz="1100">
                <a:latin typeface="Arial"/>
                <a:ea typeface="Arial"/>
                <a:cs typeface="Arial"/>
                <a:sym typeface="Arial"/>
              </a:rPr>
            </a:br>
            <a:r>
              <a:rPr lang="en-US" sz="1100">
                <a:latin typeface="Arial"/>
                <a:ea typeface="Arial"/>
                <a:cs typeface="Arial"/>
                <a:sym typeface="Arial"/>
              </a:rPr>
              <a:t>The </a:t>
            </a:r>
            <a:r>
              <a:rPr lang="en-US" sz="1100" b="1">
                <a:latin typeface="Arial"/>
                <a:ea typeface="Arial"/>
                <a:cs typeface="Arial"/>
                <a:sym typeface="Arial"/>
              </a:rPr>
              <a:t>spatial component</a:t>
            </a:r>
            <a:r>
              <a:rPr lang="en-US" sz="1100">
                <a:latin typeface="Arial"/>
                <a:ea typeface="Arial"/>
                <a:cs typeface="Arial"/>
                <a:sym typeface="Arial"/>
              </a:rPr>
              <a:t>: information about the geographical location of wildfires. </a:t>
            </a:r>
            <a:br>
              <a:rPr lang="en-US" sz="1100">
                <a:latin typeface="Arial"/>
                <a:ea typeface="Arial"/>
                <a:cs typeface="Arial"/>
                <a:sym typeface="Arial"/>
              </a:rPr>
            </a:br>
            <a:r>
              <a:rPr lang="en-US" sz="1100" b="1">
                <a:latin typeface="Arial"/>
                <a:ea typeface="Arial"/>
                <a:cs typeface="Arial"/>
                <a:sym typeface="Arial"/>
              </a:rPr>
              <a:t>temporal component:</a:t>
            </a:r>
            <a:r>
              <a:rPr lang="en-US" sz="1100">
                <a:latin typeface="Arial"/>
                <a:ea typeface="Arial"/>
                <a:cs typeface="Arial"/>
                <a:sym typeface="Arial"/>
              </a:rPr>
              <a:t>  involves the timing and duration of wildfire events.</a:t>
            </a: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It contains 21 years of data (2001-2021) in an 8-days time resolution and 0.25 degrees grid resolution. </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It has a diverse range of</a:t>
            </a:r>
            <a:r>
              <a:rPr lang="en-US" sz="1100" b="1">
                <a:latin typeface="Arial"/>
                <a:ea typeface="Arial"/>
                <a:cs typeface="Arial"/>
                <a:sym typeface="Arial"/>
              </a:rPr>
              <a:t> seasonal fire drivers: </a:t>
            </a:r>
            <a:r>
              <a:rPr lang="en-US" sz="1100">
                <a:latin typeface="Arial"/>
                <a:ea typeface="Arial"/>
                <a:cs typeface="Arial"/>
                <a:sym typeface="Arial"/>
              </a:rPr>
              <a:t>expands from atmospheric and climatological ones to vegetation variables, socioeconomic and </a:t>
            </a:r>
            <a:r>
              <a:rPr lang="en-US" sz="1100" b="1">
                <a:latin typeface="Arial"/>
                <a:ea typeface="Arial"/>
                <a:cs typeface="Arial"/>
                <a:sym typeface="Arial"/>
              </a:rPr>
              <a:t>target variables</a:t>
            </a:r>
            <a:r>
              <a:rPr lang="en-US" sz="1100">
                <a:latin typeface="Arial"/>
                <a:ea typeface="Arial"/>
                <a:cs typeface="Arial"/>
                <a:sym typeface="Arial"/>
              </a:rPr>
              <a:t> related to wildfires such as burned areas, fire radiative power, and wildfire-related CO2 emissions.</a:t>
            </a:r>
            <a:endParaRPr/>
          </a:p>
        </p:txBody>
      </p:sp>
      <p:sp>
        <p:nvSpPr>
          <p:cNvPr id="286" name="Google Shape;286;g2ec5b52ba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c5b52ba18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utilized 10 different variables (based on their relevance and usage in burned area prediction tasks from existing literature) In addition and when needed, we also used simple positional encodings by augmenting the feature vector with the actual cube coordinates, i.e. sin/cos of latitude and longitude.</a:t>
            </a:r>
            <a:br>
              <a:rPr lang="en-US" sz="1100">
                <a:latin typeface="Arial"/>
                <a:ea typeface="Arial"/>
                <a:cs typeface="Arial"/>
                <a:sym typeface="Arial"/>
              </a:rPr>
            </a:br>
            <a:br>
              <a:rPr lang="en-US" sz="1100">
                <a:latin typeface="Arial"/>
                <a:ea typeface="Arial"/>
                <a:cs typeface="Arial"/>
                <a:sym typeface="Arial"/>
              </a:rPr>
            </a:br>
            <a:endParaRPr sz="1100">
              <a:latin typeface="Arial"/>
              <a:ea typeface="Arial"/>
              <a:cs typeface="Arial"/>
              <a:sym typeface="Arial"/>
            </a:endParaRPr>
          </a:p>
        </p:txBody>
      </p:sp>
      <p:sp>
        <p:nvSpPr>
          <p:cNvPr id="293" name="Google Shape;293;g2ec5b52ba18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While leveraging the same dataset, we expanded upon initial research findings to develop and validate our own methodology for wildfire prediction models.</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Our complexity lies in our objective to compare and evaluate multiple models and algorithms, aiming to identify the most effective predictor of wildfires.</a:t>
            </a:r>
            <a:endParaRPr sz="1100">
              <a:latin typeface="Arial"/>
              <a:ea typeface="Arial"/>
              <a:cs typeface="Arial"/>
              <a:sym typeface="Arial"/>
            </a:endParaRPr>
          </a:p>
          <a:p>
            <a:pPr marL="0" lvl="0" indent="0" algn="l" rtl="0">
              <a:spcBef>
                <a:spcPts val="0"/>
              </a:spcBef>
              <a:spcAft>
                <a:spcPts val="0"/>
              </a:spcAft>
              <a:buNone/>
            </a:pPr>
            <a:endParaRPr/>
          </a:p>
        </p:txBody>
      </p:sp>
      <p:sp>
        <p:nvSpPr>
          <p:cNvPr id="300" name="Google Shape;3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ec84364f45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ec84364f45_2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optimize the training time of our models, we used several data processing techniques for reducing our input data dimensions. </a:t>
            </a:r>
            <a:endParaRPr/>
          </a:p>
          <a:p>
            <a:pPr marL="457200" lvl="0" indent="-317500" algn="l" rtl="0">
              <a:spcBef>
                <a:spcPts val="0"/>
              </a:spcBef>
              <a:spcAft>
                <a:spcPts val="0"/>
              </a:spcAft>
              <a:buSzPts val="1400"/>
              <a:buChar char="●"/>
            </a:pPr>
            <a:r>
              <a:rPr lang="en-US"/>
              <a:t>We reduced the surface area that was trained over (trained only for the eastern hemisphere since there was more wildfire data available in that region)</a:t>
            </a:r>
            <a:endParaRPr/>
          </a:p>
          <a:p>
            <a:pPr marL="457200" lvl="0" indent="-317500" algn="l" rtl="0">
              <a:spcBef>
                <a:spcPts val="0"/>
              </a:spcBef>
              <a:spcAft>
                <a:spcPts val="0"/>
              </a:spcAft>
              <a:buSzPts val="1400"/>
              <a:buChar char="●"/>
            </a:pPr>
            <a:r>
              <a:rPr lang="en-US"/>
              <a:t>We trained on the first 16 years of data not the full 21 (80% of data)</a:t>
            </a:r>
            <a:endParaRPr/>
          </a:p>
          <a:p>
            <a:pPr marL="457200" lvl="0" indent="-317500" algn="l" rtl="0">
              <a:spcBef>
                <a:spcPts val="0"/>
              </a:spcBef>
              <a:spcAft>
                <a:spcPts val="0"/>
              </a:spcAft>
              <a:buSzPts val="1400"/>
              <a:buChar char="●"/>
            </a:pPr>
            <a:r>
              <a:rPr lang="en-US"/>
              <a:t>we resampled our data to compute the mean values over 4-year intervals</a:t>
            </a:r>
            <a:endParaRPr/>
          </a:p>
          <a:p>
            <a:pPr marL="457200" lvl="0" indent="-317500" algn="l" rtl="0">
              <a:spcBef>
                <a:spcPts val="0"/>
              </a:spcBef>
              <a:spcAft>
                <a:spcPts val="0"/>
              </a:spcAft>
              <a:buSzPts val="1400"/>
              <a:buChar char="●"/>
            </a:pPr>
            <a:r>
              <a:rPr lang="en-US"/>
              <a:t>we only trained on land values by using a land/sea mask (reducing 40% of irrelevant sea data)</a:t>
            </a:r>
            <a:endParaRPr/>
          </a:p>
          <a:p>
            <a:pPr marL="457200" lvl="0" indent="-317500" algn="l" rtl="0">
              <a:spcBef>
                <a:spcPts val="0"/>
              </a:spcBef>
              <a:spcAft>
                <a:spcPts val="0"/>
              </a:spcAft>
              <a:buSzPts val="1400"/>
              <a:buChar char="●"/>
            </a:pPr>
            <a:r>
              <a:rPr lang="en-US"/>
              <a:t>removed any unnecessary features/variables</a:t>
            </a:r>
            <a:endParaRPr/>
          </a:p>
        </p:txBody>
      </p:sp>
      <p:sp>
        <p:nvSpPr>
          <p:cNvPr id="310" name="Google Shape;310;g2ec84364f45_2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efe1d38b03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efe1d38b03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optimize the training time of our models, we used several data processing techniques for reducing our input data dimensions. </a:t>
            </a:r>
            <a:endParaRPr/>
          </a:p>
          <a:p>
            <a:pPr marL="457200" lvl="0" indent="-317500" algn="l" rtl="0">
              <a:spcBef>
                <a:spcPts val="0"/>
              </a:spcBef>
              <a:spcAft>
                <a:spcPts val="0"/>
              </a:spcAft>
              <a:buSzPts val="1400"/>
              <a:buChar char="●"/>
            </a:pPr>
            <a:r>
              <a:rPr lang="en-US"/>
              <a:t>We reduced the surface area that was trained over (trained only for the eastern hemisphere since there was more wildfire data available in that region)</a:t>
            </a:r>
            <a:endParaRPr/>
          </a:p>
          <a:p>
            <a:pPr marL="457200" lvl="0" indent="-317500" algn="l" rtl="0">
              <a:spcBef>
                <a:spcPts val="0"/>
              </a:spcBef>
              <a:spcAft>
                <a:spcPts val="0"/>
              </a:spcAft>
              <a:buSzPts val="1400"/>
              <a:buChar char="●"/>
            </a:pPr>
            <a:r>
              <a:rPr lang="en-US"/>
              <a:t>We trained on the first 16 years of data not the full 21 (80% of data)</a:t>
            </a:r>
            <a:endParaRPr/>
          </a:p>
          <a:p>
            <a:pPr marL="457200" lvl="0" indent="-317500" algn="l" rtl="0">
              <a:spcBef>
                <a:spcPts val="0"/>
              </a:spcBef>
              <a:spcAft>
                <a:spcPts val="0"/>
              </a:spcAft>
              <a:buSzPts val="1400"/>
              <a:buChar char="●"/>
            </a:pPr>
            <a:r>
              <a:rPr lang="en-US"/>
              <a:t>we resampled our data to compute the mean values over 4-year intervals</a:t>
            </a:r>
            <a:endParaRPr/>
          </a:p>
          <a:p>
            <a:pPr marL="457200" lvl="0" indent="-317500" algn="l" rtl="0">
              <a:spcBef>
                <a:spcPts val="0"/>
              </a:spcBef>
              <a:spcAft>
                <a:spcPts val="0"/>
              </a:spcAft>
              <a:buSzPts val="1400"/>
              <a:buChar char="●"/>
            </a:pPr>
            <a:r>
              <a:rPr lang="en-US"/>
              <a:t>we only trained on land values by using a land/sea mask (reducing 40% of irrelevant sea data)</a:t>
            </a:r>
            <a:endParaRPr/>
          </a:p>
          <a:p>
            <a:pPr marL="457200" lvl="0" indent="-317500" algn="l" rtl="0">
              <a:spcBef>
                <a:spcPts val="0"/>
              </a:spcBef>
              <a:spcAft>
                <a:spcPts val="0"/>
              </a:spcAft>
              <a:buSzPts val="1400"/>
              <a:buChar char="●"/>
            </a:pPr>
            <a:r>
              <a:rPr lang="en-US"/>
              <a:t>removed any unnecessary features/variables</a:t>
            </a:r>
            <a:endParaRPr/>
          </a:p>
        </p:txBody>
      </p:sp>
      <p:sp>
        <p:nvSpPr>
          <p:cNvPr id="318" name="Google Shape;318;g2efe1d38b03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84f5be98c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784f5be98c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784f5be98c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sp>
        <p:nvSpPr>
          <p:cNvPr id="23" name="Google Shape;23;p2"/>
          <p:cNvSpPr txBox="1">
            <a:spLocks noGrp="1"/>
          </p:cNvSpPr>
          <p:nvPr>
            <p:ph type="ctrTitle"/>
          </p:nvPr>
        </p:nvSpPr>
        <p:spPr>
          <a:xfrm>
            <a:off x="452740" y="1028940"/>
            <a:ext cx="9720000" cy="14742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Barlow Condensed"/>
              <a:buNone/>
              <a:defRPr sz="5400" b="1">
                <a:solidFill>
                  <a:schemeClr val="dk1"/>
                </a:solidFill>
                <a:latin typeface="Barlow Condensed"/>
                <a:ea typeface="Barlow Condensed"/>
                <a:cs typeface="Barlow Condensed"/>
                <a:sym typeface="Barlow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
          <p:cNvSpPr txBox="1">
            <a:spLocks noGrp="1"/>
          </p:cNvSpPr>
          <p:nvPr>
            <p:ph type="subTitle" idx="1"/>
          </p:nvPr>
        </p:nvSpPr>
        <p:spPr>
          <a:xfrm>
            <a:off x="452740" y="4266821"/>
            <a:ext cx="5486100" cy="666600"/>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275"/>
              <a:buNone/>
              <a:defRPr sz="15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
          <p:cNvSpPr txBox="1">
            <a:spLocks noGrp="1"/>
          </p:cNvSpPr>
          <p:nvPr>
            <p:ph type="dt" idx="10"/>
          </p:nvPr>
        </p:nvSpPr>
        <p:spPr>
          <a:xfrm>
            <a:off x="452740" y="2642329"/>
            <a:ext cx="1182900" cy="378000"/>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dk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ftr" idx="11"/>
          </p:nvPr>
        </p:nvSpPr>
        <p:spPr>
          <a:xfrm>
            <a:off x="6623674" y="6377231"/>
            <a:ext cx="42936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
          <p:cNvSpPr txBox="1">
            <a:spLocks noGrp="1"/>
          </p:cNvSpPr>
          <p:nvPr>
            <p:ph type="sldNum" idx="12"/>
          </p:nvPr>
        </p:nvSpPr>
        <p:spPr>
          <a:xfrm>
            <a:off x="11148416" y="6377231"/>
            <a:ext cx="5538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28" name="Google Shape;28;p2"/>
          <p:cNvGrpSpPr/>
          <p:nvPr/>
        </p:nvGrpSpPr>
        <p:grpSpPr>
          <a:xfrm>
            <a:off x="-7" y="-1"/>
            <a:ext cx="12191829" cy="397164"/>
            <a:chOff x="421830" y="1342659"/>
            <a:chExt cx="10018760" cy="290558"/>
          </a:xfrm>
        </p:grpSpPr>
        <p:sp>
          <p:nvSpPr>
            <p:cNvPr id="29" name="Google Shape;29;p2"/>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0" name="Google Shape;30;p2"/>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1" name="Google Shape;31;p2"/>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2" name="Google Shape;32;p2"/>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33" name="Google Shape;33;p2"/>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34" name="Google Shape;34;p2" descr="University of Waterloo logo"/>
          <p:cNvPicPr preferRelativeResize="0"/>
          <p:nvPr/>
        </p:nvPicPr>
        <p:blipFill rotWithShape="1">
          <a:blip r:embed="rId2">
            <a:alphaModFix/>
          </a:blip>
          <a:srcRect/>
          <a:stretch/>
        </p:blipFill>
        <p:spPr>
          <a:xfrm>
            <a:off x="-33161" y="5304722"/>
            <a:ext cx="3759034" cy="1484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25"/>
        <p:cNvGrpSpPr/>
        <p:nvPr/>
      </p:nvGrpSpPr>
      <p:grpSpPr>
        <a:xfrm>
          <a:off x="0" y="0"/>
          <a:ext cx="0" cy="0"/>
          <a:chOff x="0" y="0"/>
          <a:chExt cx="0" cy="0"/>
        </a:xfrm>
      </p:grpSpPr>
      <p:sp>
        <p:nvSpPr>
          <p:cNvPr id="126" name="Google Shape;126;p11"/>
          <p:cNvSpPr txBox="1">
            <a:spLocks noGrp="1"/>
          </p:cNvSpPr>
          <p:nvPr>
            <p:ph type="body" idx="1"/>
          </p:nvPr>
        </p:nvSpPr>
        <p:spPr>
          <a:xfrm>
            <a:off x="1550988" y="3461559"/>
            <a:ext cx="9071100" cy="5985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1"/>
          <p:cNvSpPr txBox="1">
            <a:spLocks noGrp="1"/>
          </p:cNvSpPr>
          <p:nvPr>
            <p:ph type="title"/>
          </p:nvPr>
        </p:nvSpPr>
        <p:spPr>
          <a:xfrm>
            <a:off x="287591" y="2382981"/>
            <a:ext cx="11569800" cy="10461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6000"/>
              <a:buFont typeface="Barlow Condensed"/>
              <a:buNone/>
              <a:defRPr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1"/>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1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31" name="Google Shape;131;p11"/>
          <p:cNvGrpSpPr/>
          <p:nvPr/>
        </p:nvGrpSpPr>
        <p:grpSpPr>
          <a:xfrm>
            <a:off x="-7" y="-1"/>
            <a:ext cx="12191829" cy="397164"/>
            <a:chOff x="421830" y="1342659"/>
            <a:chExt cx="10018760" cy="290558"/>
          </a:xfrm>
        </p:grpSpPr>
        <p:sp>
          <p:nvSpPr>
            <p:cNvPr id="132" name="Google Shape;132;p11"/>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3" name="Google Shape;133;p11"/>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4" name="Google Shape;134;p11"/>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5" name="Google Shape;135;p11"/>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36" name="Google Shape;136;p11"/>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Divider 2">
  <p:cSld name="Section Divider 2">
    <p:bg>
      <p:bgPr>
        <a:solidFill>
          <a:srgbClr val="FED34C"/>
        </a:solidFill>
        <a:effectLst/>
      </p:bgPr>
    </p:bg>
    <p:spTree>
      <p:nvGrpSpPr>
        <p:cNvPr id="1" name="Shape 137"/>
        <p:cNvGrpSpPr/>
        <p:nvPr/>
      </p:nvGrpSpPr>
      <p:grpSpPr>
        <a:xfrm>
          <a:off x="0" y="0"/>
          <a:ext cx="0" cy="0"/>
          <a:chOff x="0" y="0"/>
          <a:chExt cx="0" cy="0"/>
        </a:xfrm>
      </p:grpSpPr>
      <p:sp>
        <p:nvSpPr>
          <p:cNvPr id="138" name="Google Shape;138;p12"/>
          <p:cNvSpPr txBox="1">
            <a:spLocks noGrp="1"/>
          </p:cNvSpPr>
          <p:nvPr>
            <p:ph type="body" idx="1"/>
          </p:nvPr>
        </p:nvSpPr>
        <p:spPr>
          <a:xfrm>
            <a:off x="1550988" y="3461559"/>
            <a:ext cx="9071100" cy="5985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2"/>
          <p:cNvSpPr txBox="1">
            <a:spLocks noGrp="1"/>
          </p:cNvSpPr>
          <p:nvPr>
            <p:ph type="title"/>
          </p:nvPr>
        </p:nvSpPr>
        <p:spPr>
          <a:xfrm>
            <a:off x="287591" y="2382981"/>
            <a:ext cx="11569800" cy="10461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6000"/>
              <a:buFont typeface="Barlow Condensed"/>
              <a:buNone/>
              <a:defRPr sz="6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12"/>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43" name="Google Shape;143;p12"/>
          <p:cNvGrpSpPr/>
          <p:nvPr/>
        </p:nvGrpSpPr>
        <p:grpSpPr>
          <a:xfrm>
            <a:off x="-7" y="-1"/>
            <a:ext cx="12191829" cy="397164"/>
            <a:chOff x="421830" y="1342659"/>
            <a:chExt cx="10018760" cy="290558"/>
          </a:xfrm>
        </p:grpSpPr>
        <p:sp>
          <p:nvSpPr>
            <p:cNvPr id="144" name="Google Shape;144;p12"/>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5" name="Google Shape;145;p12"/>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6" name="Google Shape;146;p12"/>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7" name="Google Shape;147;p12"/>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48" name="Google Shape;148;p12"/>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chemeClr val="dk1"/>
        </a:solidFill>
        <a:effectLst/>
      </p:bgPr>
    </p:bg>
    <p:spTree>
      <p:nvGrpSpPr>
        <p:cNvPr id="1" name="Shape 149"/>
        <p:cNvGrpSpPr/>
        <p:nvPr/>
      </p:nvGrpSpPr>
      <p:grpSpPr>
        <a:xfrm>
          <a:off x="0" y="0"/>
          <a:ext cx="0" cy="0"/>
          <a:chOff x="0" y="0"/>
          <a:chExt cx="0" cy="0"/>
        </a:xfrm>
      </p:grpSpPr>
      <p:sp>
        <p:nvSpPr>
          <p:cNvPr id="150" name="Google Shape;150;p13"/>
          <p:cNvSpPr txBox="1">
            <a:spLocks noGrp="1"/>
          </p:cNvSpPr>
          <p:nvPr>
            <p:ph type="body" idx="1"/>
          </p:nvPr>
        </p:nvSpPr>
        <p:spPr>
          <a:xfrm>
            <a:off x="1550988" y="3461559"/>
            <a:ext cx="9071100" cy="598500"/>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800"/>
              </a:spcBef>
              <a:spcAft>
                <a:spcPts val="0"/>
              </a:spcAft>
              <a:buSzPts val="2720"/>
              <a:buNone/>
              <a:defRPr sz="3200">
                <a:solidFill>
                  <a:schemeClr val="lt1"/>
                </a:solidFill>
              </a:defRPr>
            </a:lvl1pPr>
            <a:lvl2pPr marL="914400" lvl="1" indent="-228600" algn="ctr">
              <a:lnSpc>
                <a:spcPct val="100000"/>
              </a:lnSpc>
              <a:spcBef>
                <a:spcPts val="800"/>
              </a:spcBef>
              <a:spcAft>
                <a:spcPts val="0"/>
              </a:spcAft>
              <a:buSzPts val="1700"/>
              <a:buNone/>
              <a:defRPr/>
            </a:lvl2pPr>
            <a:lvl3pPr marL="1371600" lvl="2" indent="-228600" algn="ctr">
              <a:lnSpc>
                <a:spcPct val="100000"/>
              </a:lnSpc>
              <a:spcBef>
                <a:spcPts val="800"/>
              </a:spcBef>
              <a:spcAft>
                <a:spcPts val="0"/>
              </a:spcAft>
              <a:buSzPts val="1530"/>
              <a:buNone/>
              <a:defRPr/>
            </a:lvl3pPr>
            <a:lvl4pPr marL="1828800" lvl="3" indent="-228600" algn="ctr">
              <a:lnSpc>
                <a:spcPct val="100000"/>
              </a:lnSpc>
              <a:spcBef>
                <a:spcPts val="800"/>
              </a:spcBef>
              <a:spcAft>
                <a:spcPts val="0"/>
              </a:spcAft>
              <a:buSzPts val="1360"/>
              <a:buNone/>
              <a:defRPr/>
            </a:lvl4pPr>
            <a:lvl5pPr marL="2286000" lvl="4" indent="-228600" algn="ctr">
              <a:lnSpc>
                <a:spcPct val="100000"/>
              </a:lnSpc>
              <a:spcBef>
                <a:spcPts val="800"/>
              </a:spcBef>
              <a:spcAft>
                <a:spcPts val="0"/>
              </a:spcAft>
              <a:buSzPts val="1360"/>
              <a:buNone/>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3"/>
          <p:cNvSpPr txBox="1">
            <a:spLocks noGrp="1"/>
          </p:cNvSpPr>
          <p:nvPr>
            <p:ph type="title"/>
          </p:nvPr>
        </p:nvSpPr>
        <p:spPr>
          <a:xfrm>
            <a:off x="287591" y="2382981"/>
            <a:ext cx="11569800" cy="10461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lt1"/>
              </a:buClr>
              <a:buSzPts val="6000"/>
              <a:buFont typeface="Barlow Condensed"/>
              <a:buNone/>
              <a:defRPr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13"/>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3"/>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13"/>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55" name="Google Shape;155;p13"/>
          <p:cNvGrpSpPr/>
          <p:nvPr/>
        </p:nvGrpSpPr>
        <p:grpSpPr>
          <a:xfrm>
            <a:off x="-7" y="-1"/>
            <a:ext cx="12191829" cy="397164"/>
            <a:chOff x="421830" y="1342659"/>
            <a:chExt cx="10018760" cy="290558"/>
          </a:xfrm>
        </p:grpSpPr>
        <p:sp>
          <p:nvSpPr>
            <p:cNvPr id="156" name="Google Shape;156;p13"/>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57" name="Google Shape;157;p13"/>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58" name="Google Shape;158;p13"/>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59" name="Google Shape;159;p13"/>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60" name="Google Shape;160;p13"/>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61"/>
        <p:cNvGrpSpPr/>
        <p:nvPr/>
      </p:nvGrpSpPr>
      <p:grpSpPr>
        <a:xfrm>
          <a:off x="0" y="0"/>
          <a:ext cx="0" cy="0"/>
          <a:chOff x="0" y="0"/>
          <a:chExt cx="0" cy="0"/>
        </a:xfrm>
      </p:grpSpPr>
      <p:sp>
        <p:nvSpPr>
          <p:cNvPr id="162" name="Google Shape;162;p14"/>
          <p:cNvSpPr txBox="1">
            <a:spLocks noGrp="1"/>
          </p:cNvSpPr>
          <p:nvPr>
            <p:ph type="title"/>
          </p:nvPr>
        </p:nvSpPr>
        <p:spPr>
          <a:xfrm>
            <a:off x="657225" y="4581236"/>
            <a:ext cx="10877700" cy="1597800"/>
          </a:xfrm>
          <a:prstGeom prst="rect">
            <a:avLst/>
          </a:prstGeom>
          <a:noFill/>
          <a:ln>
            <a:noFill/>
          </a:ln>
        </p:spPr>
        <p:txBody>
          <a:bodyPr spcFirstLastPara="1" wrap="square" lIns="91425" tIns="45700" rIns="91425" bIns="45700" anchor="ctr" anchorCtr="1">
            <a:noAutofit/>
          </a:bodyPr>
          <a:lstStyle>
            <a:lvl1pPr lvl="0" algn="ctr">
              <a:lnSpc>
                <a:spcPct val="85000"/>
              </a:lnSpc>
              <a:spcBef>
                <a:spcPts val="0"/>
              </a:spcBef>
              <a:spcAft>
                <a:spcPts val="0"/>
              </a:spcAft>
              <a:buClr>
                <a:schemeClr val="dk1"/>
              </a:buClr>
              <a:buSzPts val="1800"/>
              <a:buFont typeface="Verdana"/>
              <a:buNone/>
              <a:defRPr sz="1800" b="0" i="0" cap="none">
                <a:solidFill>
                  <a:schemeClr val="dk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14"/>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4"/>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4"/>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66" name="Google Shape;166;p14"/>
          <p:cNvGrpSpPr/>
          <p:nvPr/>
        </p:nvGrpSpPr>
        <p:grpSpPr>
          <a:xfrm>
            <a:off x="-7" y="-1"/>
            <a:ext cx="12191829" cy="397164"/>
            <a:chOff x="421830" y="1342659"/>
            <a:chExt cx="10018760" cy="290558"/>
          </a:xfrm>
        </p:grpSpPr>
        <p:sp>
          <p:nvSpPr>
            <p:cNvPr id="167" name="Google Shape;167;p14"/>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68" name="Google Shape;168;p14"/>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69" name="Google Shape;169;p14"/>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0" name="Google Shape;170;p14"/>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71" name="Google Shape;171;p14"/>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172" name="Google Shape;172;p14" descr="University of Waterloo logo"/>
          <p:cNvPicPr preferRelativeResize="0"/>
          <p:nvPr/>
        </p:nvPicPr>
        <p:blipFill rotWithShape="1">
          <a:blip r:embed="rId2">
            <a:alphaModFix/>
          </a:blip>
          <a:srcRect/>
          <a:stretch/>
        </p:blipFill>
        <p:spPr>
          <a:xfrm>
            <a:off x="2884945" y="1204402"/>
            <a:ext cx="6407315" cy="41571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Closing Slide_ALT">
  <p:cSld name="Closing Slide_ALT">
    <p:bg>
      <p:bgPr>
        <a:solidFill>
          <a:schemeClr val="dk1"/>
        </a:solidFill>
        <a:effectLst/>
      </p:bgPr>
    </p:bg>
    <p:spTree>
      <p:nvGrpSpPr>
        <p:cNvPr id="1" name="Shape 173"/>
        <p:cNvGrpSpPr/>
        <p:nvPr/>
      </p:nvGrpSpPr>
      <p:grpSpPr>
        <a:xfrm>
          <a:off x="0" y="0"/>
          <a:ext cx="0" cy="0"/>
          <a:chOff x="0" y="0"/>
          <a:chExt cx="0" cy="0"/>
        </a:xfrm>
      </p:grpSpPr>
      <p:sp>
        <p:nvSpPr>
          <p:cNvPr id="174" name="Google Shape;174;p15"/>
          <p:cNvSpPr txBox="1">
            <a:spLocks noGrp="1"/>
          </p:cNvSpPr>
          <p:nvPr>
            <p:ph type="title"/>
          </p:nvPr>
        </p:nvSpPr>
        <p:spPr>
          <a:xfrm>
            <a:off x="733425" y="4682836"/>
            <a:ext cx="10725300" cy="1559700"/>
          </a:xfrm>
          <a:prstGeom prst="rect">
            <a:avLst/>
          </a:prstGeom>
          <a:noFill/>
          <a:ln>
            <a:noFill/>
          </a:ln>
        </p:spPr>
        <p:txBody>
          <a:bodyPr spcFirstLastPara="1" wrap="square" lIns="91425" tIns="45700" rIns="91425" bIns="45700" anchor="ctr" anchorCtr="1">
            <a:noAutofit/>
          </a:bodyPr>
          <a:lstStyle>
            <a:lvl1pPr lvl="0" algn="ctr">
              <a:lnSpc>
                <a:spcPct val="75000"/>
              </a:lnSpc>
              <a:spcBef>
                <a:spcPts val="0"/>
              </a:spcBef>
              <a:spcAft>
                <a:spcPts val="0"/>
              </a:spcAft>
              <a:buClr>
                <a:schemeClr val="lt1"/>
              </a:buClr>
              <a:buSzPts val="1800"/>
              <a:buFont typeface="Verdana"/>
              <a:buNone/>
              <a:defRPr sz="1800" b="0" i="0" cap="none">
                <a:solidFill>
                  <a:schemeClr val="lt1"/>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15"/>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5"/>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5"/>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78" name="Google Shape;178;p15"/>
          <p:cNvGrpSpPr/>
          <p:nvPr/>
        </p:nvGrpSpPr>
        <p:grpSpPr>
          <a:xfrm>
            <a:off x="-7" y="-1"/>
            <a:ext cx="12191829" cy="397164"/>
            <a:chOff x="421830" y="1342659"/>
            <a:chExt cx="10018760" cy="290558"/>
          </a:xfrm>
        </p:grpSpPr>
        <p:sp>
          <p:nvSpPr>
            <p:cNvPr id="179" name="Google Shape;179;p15"/>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80" name="Google Shape;180;p15"/>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81" name="Google Shape;181;p15"/>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82" name="Google Shape;182;p15"/>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83" name="Google Shape;183;p15"/>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184" name="Google Shape;184;p15" descr="University of Waterloo logo"/>
          <p:cNvPicPr preferRelativeResize="0"/>
          <p:nvPr/>
        </p:nvPicPr>
        <p:blipFill rotWithShape="1">
          <a:blip r:embed="rId2">
            <a:alphaModFix/>
          </a:blip>
          <a:srcRect/>
          <a:stretch/>
        </p:blipFill>
        <p:spPr>
          <a:xfrm>
            <a:off x="2884945" y="1204402"/>
            <a:ext cx="6407315" cy="41571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Closing Slide_Y+W">
  <p:cSld name="1_Closing Slide_Y+W">
    <p:spTree>
      <p:nvGrpSpPr>
        <p:cNvPr id="1" name="Shape 185"/>
        <p:cNvGrpSpPr/>
        <p:nvPr/>
      </p:nvGrpSpPr>
      <p:grpSpPr>
        <a:xfrm>
          <a:off x="0" y="0"/>
          <a:ext cx="0" cy="0"/>
          <a:chOff x="0" y="0"/>
          <a:chExt cx="0" cy="0"/>
        </a:xfrm>
      </p:grpSpPr>
      <p:pic>
        <p:nvPicPr>
          <p:cNvPr id="186" name="Google Shape;186;p16" descr="YOU+WATERLOO"/>
          <p:cNvPicPr preferRelativeResize="0"/>
          <p:nvPr/>
        </p:nvPicPr>
        <p:blipFill rotWithShape="1">
          <a:blip r:embed="rId2">
            <a:alphaModFix/>
          </a:blip>
          <a:srcRect/>
          <a:stretch/>
        </p:blipFill>
        <p:spPr>
          <a:xfrm>
            <a:off x="5153660" y="4585014"/>
            <a:ext cx="1884680" cy="533400"/>
          </a:xfrm>
          <a:prstGeom prst="rect">
            <a:avLst/>
          </a:prstGeom>
          <a:noFill/>
          <a:ln>
            <a:noFill/>
          </a:ln>
        </p:spPr>
      </p:pic>
      <p:pic>
        <p:nvPicPr>
          <p:cNvPr id="187" name="Google Shape;187;p16"/>
          <p:cNvPicPr preferRelativeResize="0"/>
          <p:nvPr/>
        </p:nvPicPr>
        <p:blipFill rotWithShape="1">
          <a:blip r:embed="rId3">
            <a:alphaModFix/>
          </a:blip>
          <a:srcRect/>
          <a:stretch/>
        </p:blipFill>
        <p:spPr>
          <a:xfrm>
            <a:off x="4168648" y="5270227"/>
            <a:ext cx="3854704" cy="252476"/>
          </a:xfrm>
          <a:prstGeom prst="rect">
            <a:avLst/>
          </a:prstGeom>
          <a:noFill/>
          <a:ln>
            <a:noFill/>
          </a:ln>
        </p:spPr>
      </p:pic>
      <p:sp>
        <p:nvSpPr>
          <p:cNvPr id="188" name="Google Shape;188;p16"/>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6"/>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16"/>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91" name="Google Shape;191;p16"/>
          <p:cNvGrpSpPr/>
          <p:nvPr/>
        </p:nvGrpSpPr>
        <p:grpSpPr>
          <a:xfrm>
            <a:off x="-7" y="-1"/>
            <a:ext cx="12191829" cy="397164"/>
            <a:chOff x="421830" y="1342659"/>
            <a:chExt cx="10018760" cy="290558"/>
          </a:xfrm>
        </p:grpSpPr>
        <p:sp>
          <p:nvSpPr>
            <p:cNvPr id="192" name="Google Shape;192;p16"/>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93" name="Google Shape;193;p16"/>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94" name="Google Shape;194;p16"/>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95" name="Google Shape;195;p16"/>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96" name="Google Shape;196;p16"/>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197" name="Google Shape;197;p16" descr="University of Waterloo logo"/>
          <p:cNvPicPr preferRelativeResize="0"/>
          <p:nvPr/>
        </p:nvPicPr>
        <p:blipFill rotWithShape="1">
          <a:blip r:embed="rId4">
            <a:alphaModFix/>
          </a:blip>
          <a:srcRect/>
          <a:stretch/>
        </p:blipFill>
        <p:spPr>
          <a:xfrm>
            <a:off x="3225667" y="895553"/>
            <a:ext cx="5757268" cy="3735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Closing Slide_Y+W_ALT">
  <p:cSld name="1_Closing Slide_Y+W_ALT">
    <p:bg>
      <p:bgPr>
        <a:solidFill>
          <a:schemeClr val="dk1"/>
        </a:solidFill>
        <a:effectLst/>
      </p:bgPr>
    </p:bg>
    <p:spTree>
      <p:nvGrpSpPr>
        <p:cNvPr id="1" name="Shape 198"/>
        <p:cNvGrpSpPr/>
        <p:nvPr/>
      </p:nvGrpSpPr>
      <p:grpSpPr>
        <a:xfrm>
          <a:off x="0" y="0"/>
          <a:ext cx="0" cy="0"/>
          <a:chOff x="0" y="0"/>
          <a:chExt cx="0" cy="0"/>
        </a:xfrm>
      </p:grpSpPr>
      <p:sp>
        <p:nvSpPr>
          <p:cNvPr id="199" name="Google Shape;199;p17"/>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1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a:solidFill>
                  <a:schemeClr val="lt1"/>
                </a:solidFill>
                <a:latin typeface="Verdana"/>
                <a:ea typeface="Verdana"/>
                <a:cs typeface="Verdana"/>
                <a:sym typeface="Verdana"/>
              </a:defRPr>
            </a:lvl1pPr>
            <a:lvl2pPr marL="0" lvl="1" indent="0" algn="ctr">
              <a:spcBef>
                <a:spcPts val="0"/>
              </a:spcBef>
              <a:buNone/>
              <a:defRPr sz="1000">
                <a:solidFill>
                  <a:schemeClr val="lt1"/>
                </a:solidFill>
                <a:latin typeface="Verdana"/>
                <a:ea typeface="Verdana"/>
                <a:cs typeface="Verdana"/>
                <a:sym typeface="Verdana"/>
              </a:defRPr>
            </a:lvl2pPr>
            <a:lvl3pPr marL="0" lvl="2" indent="0" algn="ctr">
              <a:spcBef>
                <a:spcPts val="0"/>
              </a:spcBef>
              <a:buNone/>
              <a:defRPr sz="1000">
                <a:solidFill>
                  <a:schemeClr val="lt1"/>
                </a:solidFill>
                <a:latin typeface="Verdana"/>
                <a:ea typeface="Verdana"/>
                <a:cs typeface="Verdana"/>
                <a:sym typeface="Verdana"/>
              </a:defRPr>
            </a:lvl3pPr>
            <a:lvl4pPr marL="0" lvl="3" indent="0" algn="ctr">
              <a:spcBef>
                <a:spcPts val="0"/>
              </a:spcBef>
              <a:buNone/>
              <a:defRPr sz="1000">
                <a:solidFill>
                  <a:schemeClr val="lt1"/>
                </a:solidFill>
                <a:latin typeface="Verdana"/>
                <a:ea typeface="Verdana"/>
                <a:cs typeface="Verdana"/>
                <a:sym typeface="Verdana"/>
              </a:defRPr>
            </a:lvl4pPr>
            <a:lvl5pPr marL="0" lvl="4" indent="0" algn="ctr">
              <a:spcBef>
                <a:spcPts val="0"/>
              </a:spcBef>
              <a:buNone/>
              <a:defRPr sz="1000">
                <a:solidFill>
                  <a:schemeClr val="lt1"/>
                </a:solidFill>
                <a:latin typeface="Verdana"/>
                <a:ea typeface="Verdana"/>
                <a:cs typeface="Verdana"/>
                <a:sym typeface="Verdana"/>
              </a:defRPr>
            </a:lvl5pPr>
            <a:lvl6pPr marL="0" lvl="5" indent="0" algn="ctr">
              <a:spcBef>
                <a:spcPts val="0"/>
              </a:spcBef>
              <a:buNone/>
              <a:defRPr sz="1000">
                <a:solidFill>
                  <a:schemeClr val="lt1"/>
                </a:solidFill>
                <a:latin typeface="Verdana"/>
                <a:ea typeface="Verdana"/>
                <a:cs typeface="Verdana"/>
                <a:sym typeface="Verdana"/>
              </a:defRPr>
            </a:lvl6pPr>
            <a:lvl7pPr marL="0" lvl="6" indent="0" algn="ctr">
              <a:spcBef>
                <a:spcPts val="0"/>
              </a:spcBef>
              <a:buNone/>
              <a:defRPr sz="1000">
                <a:solidFill>
                  <a:schemeClr val="lt1"/>
                </a:solidFill>
                <a:latin typeface="Verdana"/>
                <a:ea typeface="Verdana"/>
                <a:cs typeface="Verdana"/>
                <a:sym typeface="Verdana"/>
              </a:defRPr>
            </a:lvl7pPr>
            <a:lvl8pPr marL="0" lvl="7" indent="0" algn="ctr">
              <a:spcBef>
                <a:spcPts val="0"/>
              </a:spcBef>
              <a:buNone/>
              <a:defRPr sz="1000">
                <a:solidFill>
                  <a:schemeClr val="lt1"/>
                </a:solidFill>
                <a:latin typeface="Verdana"/>
                <a:ea typeface="Verdana"/>
                <a:cs typeface="Verdana"/>
                <a:sym typeface="Verdana"/>
              </a:defRPr>
            </a:lvl8pPr>
            <a:lvl9pPr marL="0" lvl="8" indent="0" algn="ctr">
              <a:spcBef>
                <a:spcPts val="0"/>
              </a:spcBef>
              <a:buNone/>
              <a:defRPr sz="1000">
                <a:solidFill>
                  <a:schemeClr val="lt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pic>
        <p:nvPicPr>
          <p:cNvPr id="202" name="Google Shape;202;p17" descr="YOU+WATERLOO"/>
          <p:cNvPicPr preferRelativeResize="0"/>
          <p:nvPr/>
        </p:nvPicPr>
        <p:blipFill rotWithShape="1">
          <a:blip r:embed="rId2">
            <a:alphaModFix/>
          </a:blip>
          <a:srcRect/>
          <a:stretch/>
        </p:blipFill>
        <p:spPr>
          <a:xfrm>
            <a:off x="5153660" y="4592032"/>
            <a:ext cx="1884680" cy="533400"/>
          </a:xfrm>
          <a:prstGeom prst="rect">
            <a:avLst/>
          </a:prstGeom>
          <a:noFill/>
          <a:ln>
            <a:noFill/>
          </a:ln>
        </p:spPr>
      </p:pic>
      <p:pic>
        <p:nvPicPr>
          <p:cNvPr id="203" name="Google Shape;203;p17"/>
          <p:cNvPicPr preferRelativeResize="0"/>
          <p:nvPr/>
        </p:nvPicPr>
        <p:blipFill rotWithShape="1">
          <a:blip r:embed="rId3">
            <a:alphaModFix/>
          </a:blip>
          <a:srcRect/>
          <a:stretch/>
        </p:blipFill>
        <p:spPr>
          <a:xfrm>
            <a:off x="4168648" y="5277245"/>
            <a:ext cx="3854704" cy="252476"/>
          </a:xfrm>
          <a:prstGeom prst="rect">
            <a:avLst/>
          </a:prstGeom>
          <a:noFill/>
          <a:ln>
            <a:noFill/>
          </a:ln>
        </p:spPr>
      </p:pic>
      <p:sp>
        <p:nvSpPr>
          <p:cNvPr id="204" name="Google Shape;204;p17"/>
          <p:cNvSpPr txBox="1"/>
          <p:nvPr/>
        </p:nvSpPr>
        <p:spPr>
          <a:xfrm>
            <a:off x="4851400" y="7247467"/>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Georgia"/>
              <a:ea typeface="Georgia"/>
              <a:cs typeface="Georgia"/>
              <a:sym typeface="Georgia"/>
            </a:endParaRPr>
          </a:p>
        </p:txBody>
      </p:sp>
      <p:grpSp>
        <p:nvGrpSpPr>
          <p:cNvPr id="205" name="Google Shape;205;p17"/>
          <p:cNvGrpSpPr/>
          <p:nvPr/>
        </p:nvGrpSpPr>
        <p:grpSpPr>
          <a:xfrm>
            <a:off x="-7" y="-1"/>
            <a:ext cx="12191829" cy="397164"/>
            <a:chOff x="421830" y="1342659"/>
            <a:chExt cx="10018760" cy="290558"/>
          </a:xfrm>
        </p:grpSpPr>
        <p:sp>
          <p:nvSpPr>
            <p:cNvPr id="206" name="Google Shape;206;p17"/>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07" name="Google Shape;207;p17"/>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08" name="Google Shape;208;p17"/>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09" name="Google Shape;209;p17"/>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10" name="Google Shape;210;p17"/>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pic>
        <p:nvPicPr>
          <p:cNvPr id="211" name="Google Shape;211;p17" descr="University of Waterloo logo"/>
          <p:cNvPicPr preferRelativeResize="0"/>
          <p:nvPr/>
        </p:nvPicPr>
        <p:blipFill rotWithShape="1">
          <a:blip r:embed="rId4">
            <a:alphaModFix/>
          </a:blip>
          <a:srcRect/>
          <a:stretch/>
        </p:blipFill>
        <p:spPr>
          <a:xfrm>
            <a:off x="3225666" y="895553"/>
            <a:ext cx="5757268" cy="3735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212"/>
        <p:cNvGrpSpPr/>
        <p:nvPr/>
      </p:nvGrpSpPr>
      <p:grpSpPr>
        <a:xfrm>
          <a:off x="0" y="0"/>
          <a:ext cx="0" cy="0"/>
          <a:chOff x="0" y="0"/>
          <a:chExt cx="0" cy="0"/>
        </a:xfrm>
      </p:grpSpPr>
      <p:sp>
        <p:nvSpPr>
          <p:cNvPr id="213" name="Google Shape;213;p18"/>
          <p:cNvSpPr txBox="1">
            <a:spLocks noGrp="1"/>
          </p:cNvSpPr>
          <p:nvPr>
            <p:ph type="body" idx="1"/>
          </p:nvPr>
        </p:nvSpPr>
        <p:spPr>
          <a:xfrm>
            <a:off x="259882" y="1413163"/>
            <a:ext cx="11569800" cy="45951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18"/>
          <p:cNvSpPr txBox="1">
            <a:spLocks noGrp="1"/>
          </p:cNvSpPr>
          <p:nvPr>
            <p:ph type="body" idx="2"/>
          </p:nvPr>
        </p:nvSpPr>
        <p:spPr>
          <a:xfrm>
            <a:off x="7407696" y="685060"/>
            <a:ext cx="1420800" cy="2862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18"/>
          <p:cNvSpPr txBox="1">
            <a:spLocks noGrp="1"/>
          </p:cNvSpPr>
          <p:nvPr>
            <p:ph type="body" idx="3"/>
          </p:nvPr>
        </p:nvSpPr>
        <p:spPr>
          <a:xfrm>
            <a:off x="8908224" y="685060"/>
            <a:ext cx="1420800" cy="2862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18"/>
          <p:cNvSpPr txBox="1">
            <a:spLocks noGrp="1"/>
          </p:cNvSpPr>
          <p:nvPr>
            <p:ph type="body" idx="4"/>
          </p:nvPr>
        </p:nvSpPr>
        <p:spPr>
          <a:xfrm>
            <a:off x="10408752" y="685060"/>
            <a:ext cx="1420800" cy="286200"/>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800"/>
              </a:spcBef>
              <a:spcAft>
                <a:spcPts val="0"/>
              </a:spcAft>
              <a:buSzPts val="935"/>
              <a:buNone/>
              <a:defRPr sz="1100" b="0">
                <a:solidFill>
                  <a:srgbClr val="7F7F7F"/>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18"/>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18"/>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18"/>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220" name="Google Shape;220;p18"/>
          <p:cNvSpPr txBox="1">
            <a:spLocks noGrp="1"/>
          </p:cNvSpPr>
          <p:nvPr>
            <p:ph type="title"/>
          </p:nvPr>
        </p:nvSpPr>
        <p:spPr>
          <a:xfrm>
            <a:off x="259883" y="434108"/>
            <a:ext cx="7046100" cy="8958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4000"/>
              <a:buFont typeface="Barlow Condensed"/>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1"/>
        <p:cNvGrpSpPr/>
        <p:nvPr/>
      </p:nvGrpSpPr>
      <p:grpSpPr>
        <a:xfrm>
          <a:off x="0" y="0"/>
          <a:ext cx="0" cy="0"/>
          <a:chOff x="0" y="0"/>
          <a:chExt cx="0" cy="0"/>
        </a:xfrm>
      </p:grpSpPr>
      <p:sp>
        <p:nvSpPr>
          <p:cNvPr id="222" name="Google Shape;222;p19"/>
          <p:cNvSpPr txBox="1">
            <a:spLocks noGrp="1"/>
          </p:cNvSpPr>
          <p:nvPr>
            <p:ph type="title"/>
          </p:nvPr>
        </p:nvSpPr>
        <p:spPr>
          <a:xfrm>
            <a:off x="259882" y="1709738"/>
            <a:ext cx="9399600" cy="28527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chemeClr val="dk1"/>
              </a:buClr>
              <a:buSzPts val="4000"/>
              <a:buFont typeface="Barlow Condensed"/>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19"/>
          <p:cNvSpPr txBox="1">
            <a:spLocks noGrp="1"/>
          </p:cNvSpPr>
          <p:nvPr>
            <p:ph type="body" idx="1"/>
          </p:nvPr>
        </p:nvSpPr>
        <p:spPr>
          <a:xfrm>
            <a:off x="259882" y="4589463"/>
            <a:ext cx="9399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800"/>
              </a:spcBef>
              <a:spcAft>
                <a:spcPts val="0"/>
              </a:spcAft>
              <a:buSzPts val="2040"/>
              <a:buNone/>
              <a:defRPr sz="2400">
                <a:solidFill>
                  <a:srgbClr val="888888"/>
                </a:solidFill>
              </a:defRPr>
            </a:lvl1pPr>
            <a:lvl2pPr marL="914400" lvl="1" indent="-228600" algn="l">
              <a:lnSpc>
                <a:spcPct val="100000"/>
              </a:lnSpc>
              <a:spcBef>
                <a:spcPts val="800"/>
              </a:spcBef>
              <a:spcAft>
                <a:spcPts val="0"/>
              </a:spcAft>
              <a:buSzPts val="1700"/>
              <a:buNone/>
              <a:defRPr sz="2000">
                <a:solidFill>
                  <a:srgbClr val="888888"/>
                </a:solidFill>
              </a:defRPr>
            </a:lvl2pPr>
            <a:lvl3pPr marL="1371600" lvl="2" indent="-228600" algn="l">
              <a:lnSpc>
                <a:spcPct val="100000"/>
              </a:lnSpc>
              <a:spcBef>
                <a:spcPts val="800"/>
              </a:spcBef>
              <a:spcAft>
                <a:spcPts val="0"/>
              </a:spcAft>
              <a:buSzPts val="1530"/>
              <a:buNone/>
              <a:defRPr sz="1800">
                <a:solidFill>
                  <a:srgbClr val="888888"/>
                </a:solidFill>
              </a:defRPr>
            </a:lvl3pPr>
            <a:lvl4pPr marL="1828800" lvl="3" indent="-228600" algn="l">
              <a:lnSpc>
                <a:spcPct val="100000"/>
              </a:lnSpc>
              <a:spcBef>
                <a:spcPts val="800"/>
              </a:spcBef>
              <a:spcAft>
                <a:spcPts val="0"/>
              </a:spcAft>
              <a:buSzPts val="1360"/>
              <a:buNone/>
              <a:defRPr sz="1600">
                <a:solidFill>
                  <a:srgbClr val="888888"/>
                </a:solidFill>
              </a:defRPr>
            </a:lvl4pPr>
            <a:lvl5pPr marL="2286000" lvl="4" indent="-228600" algn="l">
              <a:lnSpc>
                <a:spcPct val="100000"/>
              </a:lnSpc>
              <a:spcBef>
                <a:spcPts val="800"/>
              </a:spcBef>
              <a:spcAft>
                <a:spcPts val="0"/>
              </a:spcAft>
              <a:buSzPts val="1360"/>
              <a:buNone/>
              <a:defRPr sz="1600">
                <a:solidFill>
                  <a:srgbClr val="888888"/>
                </a:solidFill>
              </a:defRPr>
            </a:lvl5pPr>
            <a:lvl6pPr marL="2743200" lvl="5" indent="-228600" algn="l">
              <a:lnSpc>
                <a:spcPct val="90000"/>
              </a:lnSpc>
              <a:spcBef>
                <a:spcPts val="8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24" name="Google Shape;224;p19"/>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19"/>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19"/>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227"/>
        <p:cNvGrpSpPr/>
        <p:nvPr/>
      </p:nvGrpSpPr>
      <p:grpSpPr>
        <a:xfrm>
          <a:off x="0" y="0"/>
          <a:ext cx="0" cy="0"/>
          <a:chOff x="0" y="0"/>
          <a:chExt cx="0" cy="0"/>
        </a:xfrm>
      </p:grpSpPr>
      <p:sp>
        <p:nvSpPr>
          <p:cNvPr id="228" name="Google Shape;228;p20"/>
          <p:cNvSpPr txBox="1">
            <a:spLocks noGrp="1"/>
          </p:cNvSpPr>
          <p:nvPr>
            <p:ph type="ctrTitle"/>
          </p:nvPr>
        </p:nvSpPr>
        <p:spPr>
          <a:xfrm>
            <a:off x="960521" y="3227413"/>
            <a:ext cx="8770500" cy="121200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dk1"/>
              </a:buClr>
              <a:buSzPts val="4000"/>
              <a:buFont typeface="Barlow Condensed"/>
              <a:buNone/>
              <a:defRPr sz="4000" cap="none">
                <a:solidFill>
                  <a:schemeClr val="dk1"/>
                </a:solidFill>
                <a:latin typeface="Barlow Condensed"/>
                <a:ea typeface="Barlow Condensed"/>
                <a:cs typeface="Barlow Condensed"/>
                <a:sym typeface="Barlow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20"/>
          <p:cNvSpPr txBox="1">
            <a:spLocks noGrp="1"/>
          </p:cNvSpPr>
          <p:nvPr>
            <p:ph type="subTitle" idx="1"/>
          </p:nvPr>
        </p:nvSpPr>
        <p:spPr>
          <a:xfrm>
            <a:off x="960521" y="4447299"/>
            <a:ext cx="8770500" cy="6666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800"/>
              </a:spcBef>
              <a:spcAft>
                <a:spcPts val="0"/>
              </a:spcAft>
              <a:buSzPts val="2040"/>
              <a:buNone/>
              <a:defRPr sz="240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0" name="Google Shape;230;p20"/>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20"/>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20"/>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233" name="Google Shape;233;p20"/>
          <p:cNvGrpSpPr/>
          <p:nvPr/>
        </p:nvGrpSpPr>
        <p:grpSpPr>
          <a:xfrm>
            <a:off x="-7" y="-1"/>
            <a:ext cx="12191829" cy="397164"/>
            <a:chOff x="421830" y="1342659"/>
            <a:chExt cx="10018760" cy="290558"/>
          </a:xfrm>
        </p:grpSpPr>
        <p:sp>
          <p:nvSpPr>
            <p:cNvPr id="234" name="Google Shape;234;p20"/>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35" name="Google Shape;235;p20"/>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36" name="Google Shape;236;p20"/>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37" name="Google Shape;237;p20"/>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38" name="Google Shape;238;p20"/>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35"/>
        <p:cNvGrpSpPr/>
        <p:nvPr/>
      </p:nvGrpSpPr>
      <p:grpSpPr>
        <a:xfrm>
          <a:off x="0" y="0"/>
          <a:ext cx="0" cy="0"/>
          <a:chOff x="0" y="0"/>
          <a:chExt cx="0" cy="0"/>
        </a:xfrm>
      </p:grpSpPr>
      <p:sp>
        <p:nvSpPr>
          <p:cNvPr id="36" name="Google Shape;36;p3"/>
          <p:cNvSpPr>
            <a:spLocks noGrp="1"/>
          </p:cNvSpPr>
          <p:nvPr>
            <p:ph type="pic" idx="2"/>
          </p:nvPr>
        </p:nvSpPr>
        <p:spPr>
          <a:xfrm>
            <a:off x="6094124" y="397164"/>
            <a:ext cx="6097800" cy="6460800"/>
          </a:xfrm>
          <a:prstGeom prst="rect">
            <a:avLst/>
          </a:prstGeom>
          <a:noFill/>
          <a:ln>
            <a:noFill/>
          </a:ln>
        </p:spPr>
      </p:sp>
      <p:sp>
        <p:nvSpPr>
          <p:cNvPr id="37" name="Google Shape;37;p3"/>
          <p:cNvSpPr txBox="1">
            <a:spLocks noGrp="1"/>
          </p:cNvSpPr>
          <p:nvPr>
            <p:ph type="ctrTitle"/>
          </p:nvPr>
        </p:nvSpPr>
        <p:spPr>
          <a:xfrm>
            <a:off x="452740" y="1028940"/>
            <a:ext cx="5486100" cy="14742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dk1"/>
              </a:buClr>
              <a:buSzPts val="5400"/>
              <a:buFont typeface="Barlow Condensed"/>
              <a:buNone/>
              <a:defRPr sz="5400" b="1">
                <a:solidFill>
                  <a:schemeClr val="dk1"/>
                </a:solidFill>
                <a:latin typeface="Barlow Condensed"/>
                <a:ea typeface="Barlow Condensed"/>
                <a:cs typeface="Barlow Condensed"/>
                <a:sym typeface="Barlow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
          <p:cNvSpPr txBox="1">
            <a:spLocks noGrp="1"/>
          </p:cNvSpPr>
          <p:nvPr>
            <p:ph type="subTitle" idx="1"/>
          </p:nvPr>
        </p:nvSpPr>
        <p:spPr>
          <a:xfrm>
            <a:off x="452740" y="4266821"/>
            <a:ext cx="5486100" cy="666600"/>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275"/>
              <a:buNone/>
              <a:defRPr sz="1500" b="0">
                <a:solidFill>
                  <a:srgbClr val="7F7F7F"/>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3"/>
          <p:cNvSpPr txBox="1">
            <a:spLocks noGrp="1"/>
          </p:cNvSpPr>
          <p:nvPr>
            <p:ph type="dt" idx="10"/>
          </p:nvPr>
        </p:nvSpPr>
        <p:spPr>
          <a:xfrm>
            <a:off x="452740" y="2642329"/>
            <a:ext cx="1182900" cy="378000"/>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dk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
          <p:cNvSpPr txBox="1">
            <a:spLocks noGrp="1"/>
          </p:cNvSpPr>
          <p:nvPr>
            <p:ph type="ftr" idx="11"/>
          </p:nvPr>
        </p:nvSpPr>
        <p:spPr>
          <a:xfrm>
            <a:off x="6623674" y="6377231"/>
            <a:ext cx="42936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
          <p:cNvSpPr txBox="1">
            <a:spLocks noGrp="1"/>
          </p:cNvSpPr>
          <p:nvPr>
            <p:ph type="sldNum" idx="12"/>
          </p:nvPr>
        </p:nvSpPr>
        <p:spPr>
          <a:xfrm>
            <a:off x="11148416" y="6377231"/>
            <a:ext cx="5538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chemeClr val="dk1"/>
                </a:solidFill>
                <a:latin typeface="Verdana"/>
                <a:ea typeface="Verdana"/>
                <a:cs typeface="Verdana"/>
                <a:sym typeface="Verdana"/>
              </a:defRPr>
            </a:lvl1pPr>
            <a:lvl2pPr marL="0" lvl="1" indent="0" algn="ctr">
              <a:spcBef>
                <a:spcPts val="0"/>
              </a:spcBef>
              <a:buNone/>
              <a:defRPr sz="1000" b="0" i="0" u="none" strike="noStrike" cap="none">
                <a:solidFill>
                  <a:schemeClr val="dk1"/>
                </a:solidFill>
                <a:latin typeface="Verdana"/>
                <a:ea typeface="Verdana"/>
                <a:cs typeface="Verdana"/>
                <a:sym typeface="Verdana"/>
              </a:defRPr>
            </a:lvl2pPr>
            <a:lvl3pPr marL="0" lvl="2" indent="0" algn="ctr">
              <a:spcBef>
                <a:spcPts val="0"/>
              </a:spcBef>
              <a:buNone/>
              <a:defRPr sz="1000" b="0" i="0" u="none" strike="noStrike" cap="none">
                <a:solidFill>
                  <a:schemeClr val="dk1"/>
                </a:solidFill>
                <a:latin typeface="Verdana"/>
                <a:ea typeface="Verdana"/>
                <a:cs typeface="Verdana"/>
                <a:sym typeface="Verdana"/>
              </a:defRPr>
            </a:lvl3pPr>
            <a:lvl4pPr marL="0" lvl="3" indent="0" algn="ctr">
              <a:spcBef>
                <a:spcPts val="0"/>
              </a:spcBef>
              <a:buNone/>
              <a:defRPr sz="1000" b="0" i="0" u="none" strike="noStrike" cap="none">
                <a:solidFill>
                  <a:schemeClr val="dk1"/>
                </a:solidFill>
                <a:latin typeface="Verdana"/>
                <a:ea typeface="Verdana"/>
                <a:cs typeface="Verdana"/>
                <a:sym typeface="Verdana"/>
              </a:defRPr>
            </a:lvl4pPr>
            <a:lvl5pPr marL="0" lvl="4" indent="0" algn="ctr">
              <a:spcBef>
                <a:spcPts val="0"/>
              </a:spcBef>
              <a:buNone/>
              <a:defRPr sz="1000" b="0" i="0" u="none" strike="noStrike" cap="none">
                <a:solidFill>
                  <a:schemeClr val="dk1"/>
                </a:solidFill>
                <a:latin typeface="Verdana"/>
                <a:ea typeface="Verdana"/>
                <a:cs typeface="Verdana"/>
                <a:sym typeface="Verdana"/>
              </a:defRPr>
            </a:lvl5pPr>
            <a:lvl6pPr marL="0" lvl="5" indent="0" algn="ctr">
              <a:spcBef>
                <a:spcPts val="0"/>
              </a:spcBef>
              <a:buNone/>
              <a:defRPr sz="1000" b="0" i="0" u="none" strike="noStrike" cap="none">
                <a:solidFill>
                  <a:schemeClr val="dk1"/>
                </a:solidFill>
                <a:latin typeface="Verdana"/>
                <a:ea typeface="Verdana"/>
                <a:cs typeface="Verdana"/>
                <a:sym typeface="Verdana"/>
              </a:defRPr>
            </a:lvl6pPr>
            <a:lvl7pPr marL="0" lvl="6" indent="0" algn="ctr">
              <a:spcBef>
                <a:spcPts val="0"/>
              </a:spcBef>
              <a:buNone/>
              <a:defRPr sz="1000" b="0" i="0" u="none" strike="noStrike" cap="none">
                <a:solidFill>
                  <a:schemeClr val="dk1"/>
                </a:solidFill>
                <a:latin typeface="Verdana"/>
                <a:ea typeface="Verdana"/>
                <a:cs typeface="Verdana"/>
                <a:sym typeface="Verdana"/>
              </a:defRPr>
            </a:lvl7pPr>
            <a:lvl8pPr marL="0" lvl="7" indent="0" algn="ctr">
              <a:spcBef>
                <a:spcPts val="0"/>
              </a:spcBef>
              <a:buNone/>
              <a:defRPr sz="1000" b="0" i="0" u="none" strike="noStrike" cap="none">
                <a:solidFill>
                  <a:schemeClr val="dk1"/>
                </a:solidFill>
                <a:latin typeface="Verdana"/>
                <a:ea typeface="Verdana"/>
                <a:cs typeface="Verdana"/>
                <a:sym typeface="Verdana"/>
              </a:defRPr>
            </a:lvl8pPr>
            <a:lvl9pPr marL="0" lvl="8" indent="0" algn="ctr">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42" name="Google Shape;42;p3"/>
          <p:cNvGrpSpPr/>
          <p:nvPr/>
        </p:nvGrpSpPr>
        <p:grpSpPr>
          <a:xfrm>
            <a:off x="-7" y="-1"/>
            <a:ext cx="12191829" cy="397164"/>
            <a:chOff x="421830" y="1342659"/>
            <a:chExt cx="10018760" cy="290558"/>
          </a:xfrm>
        </p:grpSpPr>
        <p:sp>
          <p:nvSpPr>
            <p:cNvPr id="43" name="Google Shape;43;p3"/>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4" name="Google Shape;44;p3"/>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5" name="Google Shape;45;p3"/>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6" name="Google Shape;46;p3"/>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47" name="Google Shape;47;p3"/>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48" name="Google Shape;48;p3" descr="University of Waterloo logo"/>
          <p:cNvPicPr preferRelativeResize="0"/>
          <p:nvPr/>
        </p:nvPicPr>
        <p:blipFill rotWithShape="1">
          <a:blip r:embed="rId2">
            <a:alphaModFix/>
          </a:blip>
          <a:srcRect/>
          <a:stretch/>
        </p:blipFill>
        <p:spPr>
          <a:xfrm>
            <a:off x="-33161" y="5304722"/>
            <a:ext cx="3759034" cy="1484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39"/>
        <p:cNvGrpSpPr/>
        <p:nvPr/>
      </p:nvGrpSpPr>
      <p:grpSpPr>
        <a:xfrm>
          <a:off x="0" y="0"/>
          <a:ext cx="0" cy="0"/>
          <a:chOff x="0" y="0"/>
          <a:chExt cx="0" cy="0"/>
        </a:xfrm>
      </p:grpSpPr>
      <p:sp>
        <p:nvSpPr>
          <p:cNvPr id="240" name="Google Shape;240;p21"/>
          <p:cNvSpPr txBox="1">
            <a:spLocks noGrp="1"/>
          </p:cNvSpPr>
          <p:nvPr>
            <p:ph type="body" idx="1"/>
          </p:nvPr>
        </p:nvSpPr>
        <p:spPr>
          <a:xfrm>
            <a:off x="259881" y="1396192"/>
            <a:ext cx="5542800" cy="6702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1" name="Google Shape;241;p21"/>
          <p:cNvSpPr txBox="1">
            <a:spLocks noGrp="1"/>
          </p:cNvSpPr>
          <p:nvPr>
            <p:ph type="body" idx="2"/>
          </p:nvPr>
        </p:nvSpPr>
        <p:spPr>
          <a:xfrm>
            <a:off x="259881" y="2184400"/>
            <a:ext cx="5542800" cy="3846900"/>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1"/>
          <p:cNvSpPr txBox="1">
            <a:spLocks noGrp="1"/>
          </p:cNvSpPr>
          <p:nvPr>
            <p:ph type="body" idx="3"/>
          </p:nvPr>
        </p:nvSpPr>
        <p:spPr>
          <a:xfrm>
            <a:off x="6236154" y="1396192"/>
            <a:ext cx="5593500" cy="670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800"/>
              </a:spcBef>
              <a:spcAft>
                <a:spcPts val="0"/>
              </a:spcAft>
              <a:buSzPts val="2380"/>
              <a:buNone/>
              <a:defRPr sz="2800" b="1">
                <a:latin typeface="Georgia"/>
                <a:ea typeface="Georgia"/>
                <a:cs typeface="Georgia"/>
                <a:sym typeface="Georgia"/>
              </a:defRPr>
            </a:lvl1pPr>
            <a:lvl2pPr marL="914400" lvl="1" indent="-228600" algn="l">
              <a:lnSpc>
                <a:spcPct val="100000"/>
              </a:lnSpc>
              <a:spcBef>
                <a:spcPts val="800"/>
              </a:spcBef>
              <a:spcAft>
                <a:spcPts val="0"/>
              </a:spcAft>
              <a:buSzPts val="1700"/>
              <a:buNone/>
              <a:defRPr sz="2000" b="1"/>
            </a:lvl2pPr>
            <a:lvl3pPr marL="1371600" lvl="2" indent="-228600" algn="l">
              <a:lnSpc>
                <a:spcPct val="100000"/>
              </a:lnSpc>
              <a:spcBef>
                <a:spcPts val="800"/>
              </a:spcBef>
              <a:spcAft>
                <a:spcPts val="0"/>
              </a:spcAft>
              <a:buSzPts val="1530"/>
              <a:buNone/>
              <a:defRPr sz="1800" b="1"/>
            </a:lvl3pPr>
            <a:lvl4pPr marL="1828800" lvl="3" indent="-228600" algn="l">
              <a:lnSpc>
                <a:spcPct val="100000"/>
              </a:lnSpc>
              <a:spcBef>
                <a:spcPts val="800"/>
              </a:spcBef>
              <a:spcAft>
                <a:spcPts val="0"/>
              </a:spcAft>
              <a:buSzPts val="1360"/>
              <a:buNone/>
              <a:defRPr sz="1600" b="1"/>
            </a:lvl4pPr>
            <a:lvl5pPr marL="2286000" lvl="4" indent="-228600" algn="l">
              <a:lnSpc>
                <a:spcPct val="100000"/>
              </a:lnSpc>
              <a:spcBef>
                <a:spcPts val="800"/>
              </a:spcBef>
              <a:spcAft>
                <a:spcPts val="0"/>
              </a:spcAft>
              <a:buSzPts val="1360"/>
              <a:buNone/>
              <a:defRPr sz="1600" b="1"/>
            </a:lvl5pPr>
            <a:lvl6pPr marL="2743200" lvl="5" indent="-228600" algn="l">
              <a:lnSpc>
                <a:spcPct val="90000"/>
              </a:lnSpc>
              <a:spcBef>
                <a:spcPts val="8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3" name="Google Shape;243;p21"/>
          <p:cNvSpPr txBox="1">
            <a:spLocks noGrp="1"/>
          </p:cNvSpPr>
          <p:nvPr>
            <p:ph type="body" idx="4"/>
          </p:nvPr>
        </p:nvSpPr>
        <p:spPr>
          <a:xfrm>
            <a:off x="6236154" y="2184400"/>
            <a:ext cx="5593500" cy="3846900"/>
          </a:xfrm>
          <a:prstGeom prst="rect">
            <a:avLst/>
          </a:prstGeom>
          <a:noFill/>
          <a:ln>
            <a:noFill/>
          </a:ln>
        </p:spPr>
        <p:txBody>
          <a:bodyPr spcFirstLastPara="1" wrap="square" lIns="91425" tIns="45700" rIns="91425" bIns="45700" anchor="t" anchorCtr="0">
            <a:normAutofit/>
          </a:bodyPr>
          <a:lstStyle>
            <a:lvl1pPr marL="457200" lvl="0" indent="-336550" algn="l">
              <a:lnSpc>
                <a:spcPct val="100000"/>
              </a:lnSpc>
              <a:spcBef>
                <a:spcPts val="800"/>
              </a:spcBef>
              <a:spcAft>
                <a:spcPts val="0"/>
              </a:spcAft>
              <a:buSzPts val="1700"/>
              <a:buFont typeface="Noto Sans Symbols"/>
              <a:buChar char="▪"/>
              <a:defRPr sz="2000"/>
            </a:lvl1pPr>
            <a:lvl2pPr marL="914400" lvl="1" indent="-325755" algn="l">
              <a:lnSpc>
                <a:spcPct val="100000"/>
              </a:lnSpc>
              <a:spcBef>
                <a:spcPts val="800"/>
              </a:spcBef>
              <a:spcAft>
                <a:spcPts val="0"/>
              </a:spcAft>
              <a:buSzPts val="1530"/>
              <a:buFont typeface="Noto Sans Symbols"/>
              <a:buChar char="▪"/>
              <a:defRPr sz="1800"/>
            </a:lvl2pPr>
            <a:lvl3pPr marL="1371600" lvl="2" indent="-314960" algn="l">
              <a:lnSpc>
                <a:spcPct val="100000"/>
              </a:lnSpc>
              <a:spcBef>
                <a:spcPts val="800"/>
              </a:spcBef>
              <a:spcAft>
                <a:spcPts val="0"/>
              </a:spcAft>
              <a:buSzPts val="1360"/>
              <a:buFont typeface="Noto Sans Symbols"/>
              <a:buChar char="▪"/>
              <a:defRPr sz="1600"/>
            </a:lvl3pPr>
            <a:lvl4pPr marL="1828800" lvl="3" indent="-304164" algn="l">
              <a:lnSpc>
                <a:spcPct val="100000"/>
              </a:lnSpc>
              <a:spcBef>
                <a:spcPts val="800"/>
              </a:spcBef>
              <a:spcAft>
                <a:spcPts val="0"/>
              </a:spcAft>
              <a:buSzPts val="1190"/>
              <a:buFont typeface="Noto Sans Symbols"/>
              <a:buChar char="▪"/>
              <a:defRPr sz="1400"/>
            </a:lvl4pPr>
            <a:lvl5pPr marL="2286000" lvl="4" indent="-304164" algn="l">
              <a:lnSpc>
                <a:spcPct val="100000"/>
              </a:lnSpc>
              <a:spcBef>
                <a:spcPts val="800"/>
              </a:spcBef>
              <a:spcAft>
                <a:spcPts val="0"/>
              </a:spcAft>
              <a:buSzPts val="1190"/>
              <a:buFont typeface="Noto Sans Symbols"/>
              <a:buChar char="▪"/>
              <a:defRPr sz="1400"/>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21"/>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2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2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
        <p:cNvGrpSpPr/>
        <p:nvPr/>
      </p:nvGrpSpPr>
      <p:grpSpPr>
        <a:xfrm>
          <a:off x="0" y="0"/>
          <a:ext cx="0" cy="0"/>
          <a:chOff x="0" y="0"/>
          <a:chExt cx="0" cy="0"/>
        </a:xfrm>
      </p:grpSpPr>
      <p:sp>
        <p:nvSpPr>
          <p:cNvPr id="249" name="Google Shape;249;p22"/>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22"/>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22"/>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252"/>
        <p:cNvGrpSpPr/>
        <p:nvPr/>
      </p:nvGrpSpPr>
      <p:grpSpPr>
        <a:xfrm>
          <a:off x="0" y="0"/>
          <a:ext cx="0" cy="0"/>
          <a:chOff x="0" y="0"/>
          <a:chExt cx="0" cy="0"/>
        </a:xfrm>
      </p:grpSpPr>
      <p:sp>
        <p:nvSpPr>
          <p:cNvPr id="253" name="Google Shape;253;p23"/>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3"/>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23"/>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256" name="Google Shape;256;p23"/>
          <p:cNvGrpSpPr/>
          <p:nvPr/>
        </p:nvGrpSpPr>
        <p:grpSpPr>
          <a:xfrm>
            <a:off x="-7" y="-1"/>
            <a:ext cx="12191829" cy="397164"/>
            <a:chOff x="421830" y="1342659"/>
            <a:chExt cx="10018760" cy="290558"/>
          </a:xfrm>
        </p:grpSpPr>
        <p:sp>
          <p:nvSpPr>
            <p:cNvPr id="257" name="Google Shape;257;p23"/>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58" name="Google Shape;258;p23"/>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59" name="Google Shape;259;p23"/>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60" name="Google Shape;260;p23"/>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261" name="Google Shape;261;p23"/>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chemeClr val="dk1"/>
        </a:solidFill>
        <a:effectLst/>
      </p:bgPr>
    </p:bg>
    <p:spTree>
      <p:nvGrpSpPr>
        <p:cNvPr id="1" name="Shape 49"/>
        <p:cNvGrpSpPr/>
        <p:nvPr/>
      </p:nvGrpSpPr>
      <p:grpSpPr>
        <a:xfrm>
          <a:off x="0" y="0"/>
          <a:ext cx="0" cy="0"/>
          <a:chOff x="0" y="0"/>
          <a:chExt cx="0" cy="0"/>
        </a:xfrm>
      </p:grpSpPr>
      <p:sp>
        <p:nvSpPr>
          <p:cNvPr id="50" name="Google Shape;50;p4"/>
          <p:cNvSpPr txBox="1">
            <a:spLocks noGrp="1"/>
          </p:cNvSpPr>
          <p:nvPr>
            <p:ph type="ctrTitle"/>
          </p:nvPr>
        </p:nvSpPr>
        <p:spPr>
          <a:xfrm>
            <a:off x="452740" y="1028940"/>
            <a:ext cx="9516900" cy="14742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Barlow Condensed"/>
              <a:buNone/>
              <a:defRPr sz="5400" b="1" cap="none">
                <a:solidFill>
                  <a:schemeClr val="lt1"/>
                </a:solidFill>
                <a:latin typeface="Barlow Condensed"/>
                <a:ea typeface="Barlow Condensed"/>
                <a:cs typeface="Barlow Condensed"/>
                <a:sym typeface="Barlow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4"/>
          <p:cNvSpPr txBox="1">
            <a:spLocks noGrp="1"/>
          </p:cNvSpPr>
          <p:nvPr>
            <p:ph type="subTitle" idx="1"/>
          </p:nvPr>
        </p:nvSpPr>
        <p:spPr>
          <a:xfrm>
            <a:off x="452740" y="4266821"/>
            <a:ext cx="5486100" cy="666600"/>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275"/>
              <a:buNone/>
              <a:defRPr sz="15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2" name="Google Shape;52;p4"/>
          <p:cNvSpPr txBox="1">
            <a:spLocks noGrp="1"/>
          </p:cNvSpPr>
          <p:nvPr>
            <p:ph type="dt" idx="10"/>
          </p:nvPr>
        </p:nvSpPr>
        <p:spPr>
          <a:xfrm>
            <a:off x="452740" y="2642329"/>
            <a:ext cx="1182900" cy="378000"/>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dk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ftr" idx="11"/>
          </p:nvPr>
        </p:nvSpPr>
        <p:spPr>
          <a:xfrm>
            <a:off x="6623674" y="6377231"/>
            <a:ext cx="42936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
          <p:cNvSpPr txBox="1">
            <a:spLocks noGrp="1"/>
          </p:cNvSpPr>
          <p:nvPr>
            <p:ph type="sldNum" idx="12"/>
          </p:nvPr>
        </p:nvSpPr>
        <p:spPr>
          <a:xfrm>
            <a:off x="11148416" y="6377231"/>
            <a:ext cx="5538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55" name="Google Shape;55;p4"/>
          <p:cNvGrpSpPr/>
          <p:nvPr/>
        </p:nvGrpSpPr>
        <p:grpSpPr>
          <a:xfrm>
            <a:off x="-7" y="-1"/>
            <a:ext cx="12191829" cy="397164"/>
            <a:chOff x="421830" y="1342659"/>
            <a:chExt cx="10018760" cy="290558"/>
          </a:xfrm>
        </p:grpSpPr>
        <p:sp>
          <p:nvSpPr>
            <p:cNvPr id="56" name="Google Shape;56;p4"/>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7" name="Google Shape;57;p4"/>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8" name="Google Shape;58;p4"/>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59" name="Google Shape;59;p4"/>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60" name="Google Shape;60;p4"/>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61" name="Google Shape;61;p4" descr="University of Waterloo logo"/>
          <p:cNvPicPr preferRelativeResize="0"/>
          <p:nvPr/>
        </p:nvPicPr>
        <p:blipFill rotWithShape="1">
          <a:blip r:embed="rId2">
            <a:alphaModFix/>
          </a:blip>
          <a:srcRect/>
          <a:stretch/>
        </p:blipFill>
        <p:spPr>
          <a:xfrm>
            <a:off x="-64157" y="5304723"/>
            <a:ext cx="3759034" cy="14842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Black with Image">
  <p:cSld name="Title Slide Black with Image">
    <p:bg>
      <p:bgPr>
        <a:solidFill>
          <a:schemeClr val="dk1"/>
        </a:solidFill>
        <a:effectLst/>
      </p:bgPr>
    </p:bg>
    <p:spTree>
      <p:nvGrpSpPr>
        <p:cNvPr id="1" name="Shape 62"/>
        <p:cNvGrpSpPr/>
        <p:nvPr/>
      </p:nvGrpSpPr>
      <p:grpSpPr>
        <a:xfrm>
          <a:off x="0" y="0"/>
          <a:ext cx="0" cy="0"/>
          <a:chOff x="0" y="0"/>
          <a:chExt cx="0" cy="0"/>
        </a:xfrm>
      </p:grpSpPr>
      <p:sp>
        <p:nvSpPr>
          <p:cNvPr id="63" name="Google Shape;63;p5"/>
          <p:cNvSpPr>
            <a:spLocks noGrp="1"/>
          </p:cNvSpPr>
          <p:nvPr>
            <p:ph type="pic" idx="2"/>
          </p:nvPr>
        </p:nvSpPr>
        <p:spPr>
          <a:xfrm>
            <a:off x="6094124" y="397164"/>
            <a:ext cx="6097800" cy="6460800"/>
          </a:xfrm>
          <a:prstGeom prst="rect">
            <a:avLst/>
          </a:prstGeom>
          <a:noFill/>
          <a:ln>
            <a:noFill/>
          </a:ln>
        </p:spPr>
      </p:sp>
      <p:sp>
        <p:nvSpPr>
          <p:cNvPr id="64" name="Google Shape;64;p5"/>
          <p:cNvSpPr txBox="1">
            <a:spLocks noGrp="1"/>
          </p:cNvSpPr>
          <p:nvPr>
            <p:ph type="ctrTitle"/>
          </p:nvPr>
        </p:nvSpPr>
        <p:spPr>
          <a:xfrm>
            <a:off x="452740" y="1028940"/>
            <a:ext cx="5486100" cy="1474200"/>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Clr>
                <a:schemeClr val="lt1"/>
              </a:buClr>
              <a:buSzPts val="5400"/>
              <a:buFont typeface="Barlow Condensed"/>
              <a:buNone/>
              <a:defRPr sz="5400" b="1" cap="none">
                <a:solidFill>
                  <a:schemeClr val="lt1"/>
                </a:solidFill>
                <a:latin typeface="Barlow Condensed"/>
                <a:ea typeface="Barlow Condensed"/>
                <a:cs typeface="Barlow Condensed"/>
                <a:sym typeface="Barlow Condens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
          <p:cNvSpPr txBox="1">
            <a:spLocks noGrp="1"/>
          </p:cNvSpPr>
          <p:nvPr>
            <p:ph type="subTitle" idx="1"/>
          </p:nvPr>
        </p:nvSpPr>
        <p:spPr>
          <a:xfrm>
            <a:off x="452740" y="4266821"/>
            <a:ext cx="5486100" cy="666600"/>
          </a:xfrm>
          <a:prstGeom prst="rect">
            <a:avLst/>
          </a:prstGeom>
          <a:noFill/>
          <a:ln>
            <a:noFill/>
          </a:ln>
        </p:spPr>
        <p:txBody>
          <a:bodyPr spcFirstLastPara="1" wrap="square" lIns="0" tIns="45700" rIns="91425" bIns="45700" anchor="t" anchorCtr="0">
            <a:normAutofit/>
          </a:bodyPr>
          <a:lstStyle>
            <a:lvl1pPr lvl="0" algn="l">
              <a:lnSpc>
                <a:spcPct val="100000"/>
              </a:lnSpc>
              <a:spcBef>
                <a:spcPts val="800"/>
              </a:spcBef>
              <a:spcAft>
                <a:spcPts val="0"/>
              </a:spcAft>
              <a:buSzPts val="1275"/>
              <a:buNone/>
              <a:defRPr sz="1500" b="0">
                <a:solidFill>
                  <a:srgbClr val="D8D8D8"/>
                </a:solidFill>
              </a:defRPr>
            </a:lvl1pPr>
            <a:lvl2pPr lvl="1" algn="ctr">
              <a:lnSpc>
                <a:spcPct val="100000"/>
              </a:lnSpc>
              <a:spcBef>
                <a:spcPts val="800"/>
              </a:spcBef>
              <a:spcAft>
                <a:spcPts val="0"/>
              </a:spcAft>
              <a:buSzPts val="1700"/>
              <a:buNone/>
              <a:defRPr sz="2000"/>
            </a:lvl2pPr>
            <a:lvl3pPr lvl="2" algn="ctr">
              <a:lnSpc>
                <a:spcPct val="100000"/>
              </a:lnSpc>
              <a:spcBef>
                <a:spcPts val="800"/>
              </a:spcBef>
              <a:spcAft>
                <a:spcPts val="0"/>
              </a:spcAft>
              <a:buSzPts val="1530"/>
              <a:buNone/>
              <a:defRPr sz="1800"/>
            </a:lvl3pPr>
            <a:lvl4pPr lvl="3" algn="ctr">
              <a:lnSpc>
                <a:spcPct val="100000"/>
              </a:lnSpc>
              <a:spcBef>
                <a:spcPts val="800"/>
              </a:spcBef>
              <a:spcAft>
                <a:spcPts val="0"/>
              </a:spcAft>
              <a:buSzPts val="1360"/>
              <a:buNone/>
              <a:defRPr sz="1600"/>
            </a:lvl4pPr>
            <a:lvl5pPr lvl="4" algn="ctr">
              <a:lnSpc>
                <a:spcPct val="100000"/>
              </a:lnSpc>
              <a:spcBef>
                <a:spcPts val="800"/>
              </a:spcBef>
              <a:spcAft>
                <a:spcPts val="0"/>
              </a:spcAft>
              <a:buSzPts val="1360"/>
              <a:buNone/>
              <a:defRPr sz="1600"/>
            </a:lvl5pPr>
            <a:lvl6pPr lvl="5" algn="ctr">
              <a:lnSpc>
                <a:spcPct val="90000"/>
              </a:lnSpc>
              <a:spcBef>
                <a:spcPts val="8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6" name="Google Shape;66;p5"/>
          <p:cNvSpPr txBox="1">
            <a:spLocks noGrp="1"/>
          </p:cNvSpPr>
          <p:nvPr>
            <p:ph type="dt" idx="10"/>
          </p:nvPr>
        </p:nvSpPr>
        <p:spPr>
          <a:xfrm>
            <a:off x="452740" y="2642329"/>
            <a:ext cx="1182900" cy="378000"/>
          </a:xfrm>
          <a:prstGeom prst="rect">
            <a:avLst/>
          </a:prstGeom>
          <a:solidFill>
            <a:schemeClr val="accen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chemeClr val="dk1"/>
                </a:solidFill>
                <a:latin typeface="Verdana"/>
                <a:ea typeface="Verdana"/>
                <a:cs typeface="Verdana"/>
                <a:sym typeface="Verdana"/>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
          <p:cNvSpPr txBox="1">
            <a:spLocks noGrp="1"/>
          </p:cNvSpPr>
          <p:nvPr>
            <p:ph type="ftr" idx="11"/>
          </p:nvPr>
        </p:nvSpPr>
        <p:spPr>
          <a:xfrm>
            <a:off x="6623674" y="6377231"/>
            <a:ext cx="42936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D8D8D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
          <p:cNvSpPr txBox="1">
            <a:spLocks noGrp="1"/>
          </p:cNvSpPr>
          <p:nvPr>
            <p:ph type="sldNum" idx="12"/>
          </p:nvPr>
        </p:nvSpPr>
        <p:spPr>
          <a:xfrm>
            <a:off x="11148416" y="6377231"/>
            <a:ext cx="5538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000" b="0" i="0" u="none" strike="noStrike" cap="none">
                <a:solidFill>
                  <a:srgbClr val="D8D8D8"/>
                </a:solidFill>
                <a:latin typeface="Verdana"/>
                <a:ea typeface="Verdana"/>
                <a:cs typeface="Verdana"/>
                <a:sym typeface="Verdana"/>
              </a:defRPr>
            </a:lvl1pPr>
            <a:lvl2pPr marL="0" lvl="1" indent="0" algn="ctr">
              <a:spcBef>
                <a:spcPts val="0"/>
              </a:spcBef>
              <a:buNone/>
              <a:defRPr sz="1000" b="0" i="0" u="none" strike="noStrike" cap="none">
                <a:solidFill>
                  <a:srgbClr val="D8D8D8"/>
                </a:solidFill>
                <a:latin typeface="Verdana"/>
                <a:ea typeface="Verdana"/>
                <a:cs typeface="Verdana"/>
                <a:sym typeface="Verdana"/>
              </a:defRPr>
            </a:lvl2pPr>
            <a:lvl3pPr marL="0" lvl="2" indent="0" algn="ctr">
              <a:spcBef>
                <a:spcPts val="0"/>
              </a:spcBef>
              <a:buNone/>
              <a:defRPr sz="1000" b="0" i="0" u="none" strike="noStrike" cap="none">
                <a:solidFill>
                  <a:srgbClr val="D8D8D8"/>
                </a:solidFill>
                <a:latin typeface="Verdana"/>
                <a:ea typeface="Verdana"/>
                <a:cs typeface="Verdana"/>
                <a:sym typeface="Verdana"/>
              </a:defRPr>
            </a:lvl3pPr>
            <a:lvl4pPr marL="0" lvl="3" indent="0" algn="ctr">
              <a:spcBef>
                <a:spcPts val="0"/>
              </a:spcBef>
              <a:buNone/>
              <a:defRPr sz="1000" b="0" i="0" u="none" strike="noStrike" cap="none">
                <a:solidFill>
                  <a:srgbClr val="D8D8D8"/>
                </a:solidFill>
                <a:latin typeface="Verdana"/>
                <a:ea typeface="Verdana"/>
                <a:cs typeface="Verdana"/>
                <a:sym typeface="Verdana"/>
              </a:defRPr>
            </a:lvl4pPr>
            <a:lvl5pPr marL="0" lvl="4" indent="0" algn="ctr">
              <a:spcBef>
                <a:spcPts val="0"/>
              </a:spcBef>
              <a:buNone/>
              <a:defRPr sz="1000" b="0" i="0" u="none" strike="noStrike" cap="none">
                <a:solidFill>
                  <a:srgbClr val="D8D8D8"/>
                </a:solidFill>
                <a:latin typeface="Verdana"/>
                <a:ea typeface="Verdana"/>
                <a:cs typeface="Verdana"/>
                <a:sym typeface="Verdana"/>
              </a:defRPr>
            </a:lvl5pPr>
            <a:lvl6pPr marL="0" lvl="5" indent="0" algn="ctr">
              <a:spcBef>
                <a:spcPts val="0"/>
              </a:spcBef>
              <a:buNone/>
              <a:defRPr sz="1000" b="0" i="0" u="none" strike="noStrike" cap="none">
                <a:solidFill>
                  <a:srgbClr val="D8D8D8"/>
                </a:solidFill>
                <a:latin typeface="Verdana"/>
                <a:ea typeface="Verdana"/>
                <a:cs typeface="Verdana"/>
                <a:sym typeface="Verdana"/>
              </a:defRPr>
            </a:lvl6pPr>
            <a:lvl7pPr marL="0" lvl="6" indent="0" algn="ctr">
              <a:spcBef>
                <a:spcPts val="0"/>
              </a:spcBef>
              <a:buNone/>
              <a:defRPr sz="1000" b="0" i="0" u="none" strike="noStrike" cap="none">
                <a:solidFill>
                  <a:srgbClr val="D8D8D8"/>
                </a:solidFill>
                <a:latin typeface="Verdana"/>
                <a:ea typeface="Verdana"/>
                <a:cs typeface="Verdana"/>
                <a:sym typeface="Verdana"/>
              </a:defRPr>
            </a:lvl7pPr>
            <a:lvl8pPr marL="0" lvl="7" indent="0" algn="ctr">
              <a:spcBef>
                <a:spcPts val="0"/>
              </a:spcBef>
              <a:buNone/>
              <a:defRPr sz="1000" b="0" i="0" u="none" strike="noStrike" cap="none">
                <a:solidFill>
                  <a:srgbClr val="D8D8D8"/>
                </a:solidFill>
                <a:latin typeface="Verdana"/>
                <a:ea typeface="Verdana"/>
                <a:cs typeface="Verdana"/>
                <a:sym typeface="Verdana"/>
              </a:defRPr>
            </a:lvl8pPr>
            <a:lvl9pPr marL="0" lvl="8" indent="0" algn="ctr">
              <a:spcBef>
                <a:spcPts val="0"/>
              </a:spcBef>
              <a:buNone/>
              <a:defRPr sz="1000" b="0" i="0" u="none" strike="noStrike" cap="none">
                <a:solidFill>
                  <a:srgbClr val="D8D8D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US"/>
              <a:t>‹#›</a:t>
            </a:fld>
            <a:endParaRPr/>
          </a:p>
        </p:txBody>
      </p:sp>
      <p:grpSp>
        <p:nvGrpSpPr>
          <p:cNvPr id="69" name="Google Shape;69;p5"/>
          <p:cNvGrpSpPr/>
          <p:nvPr/>
        </p:nvGrpSpPr>
        <p:grpSpPr>
          <a:xfrm>
            <a:off x="-7" y="-1"/>
            <a:ext cx="12191829" cy="397164"/>
            <a:chOff x="421830" y="1342659"/>
            <a:chExt cx="10018760" cy="290558"/>
          </a:xfrm>
        </p:grpSpPr>
        <p:sp>
          <p:nvSpPr>
            <p:cNvPr id="70" name="Google Shape;70;p5"/>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1" name="Google Shape;71;p5"/>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2" name="Google Shape;72;p5"/>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3" name="Google Shape;73;p5"/>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74" name="Google Shape;74;p5"/>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75" name="Google Shape;75;p5" descr="University of Waterloo logo"/>
          <p:cNvPicPr preferRelativeResize="0"/>
          <p:nvPr/>
        </p:nvPicPr>
        <p:blipFill rotWithShape="1">
          <a:blip r:embed="rId2">
            <a:alphaModFix/>
          </a:blip>
          <a:srcRect/>
          <a:stretch/>
        </p:blipFill>
        <p:spPr>
          <a:xfrm>
            <a:off x="-64157" y="5304723"/>
            <a:ext cx="3759034" cy="14842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4000"/>
              <a:buFont typeface="Barlow Condensed"/>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6"/>
          <p:cNvSpPr txBox="1">
            <a:spLocks noGrp="1"/>
          </p:cNvSpPr>
          <p:nvPr>
            <p:ph type="body" idx="1"/>
          </p:nvPr>
        </p:nvSpPr>
        <p:spPr>
          <a:xfrm>
            <a:off x="259882" y="1413163"/>
            <a:ext cx="11569800" cy="4595100"/>
          </a:xfrm>
          <a:prstGeom prst="rect">
            <a:avLst/>
          </a:prstGeom>
          <a:noFill/>
          <a:ln>
            <a:noFill/>
          </a:ln>
        </p:spPr>
        <p:txBody>
          <a:bodyPr spcFirstLastPara="1" wrap="square" lIns="91425" tIns="45700" rIns="91425" bIns="45700" anchor="t" anchorCtr="0">
            <a:normAutofit/>
          </a:bodyPr>
          <a:lstStyle>
            <a:lvl1pPr marL="457200" lvl="0" indent="-325755" algn="l">
              <a:lnSpc>
                <a:spcPct val="100000"/>
              </a:lnSpc>
              <a:spcBef>
                <a:spcPts val="800"/>
              </a:spcBef>
              <a:spcAft>
                <a:spcPts val="0"/>
              </a:spcAft>
              <a:buSzPts val="1530"/>
              <a:buChar char="▪"/>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6"/>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2"/>
        <p:cNvGrpSpPr/>
        <p:nvPr/>
      </p:nvGrpSpPr>
      <p:grpSpPr>
        <a:xfrm>
          <a:off x="0" y="0"/>
          <a:ext cx="0" cy="0"/>
          <a:chOff x="0" y="0"/>
          <a:chExt cx="0" cy="0"/>
        </a:xfrm>
      </p:grpSpPr>
      <p:sp>
        <p:nvSpPr>
          <p:cNvPr id="83" name="Google Shape;83;p7"/>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7"/>
          <p:cNvSpPr txBox="1">
            <a:spLocks noGrp="1"/>
          </p:cNvSpPr>
          <p:nvPr>
            <p:ph type="body" idx="1"/>
          </p:nvPr>
        </p:nvSpPr>
        <p:spPr>
          <a:xfrm>
            <a:off x="259882" y="1413164"/>
            <a:ext cx="5586900" cy="4590600"/>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7"/>
          <p:cNvSpPr txBox="1">
            <a:spLocks noGrp="1"/>
          </p:cNvSpPr>
          <p:nvPr>
            <p:ph type="body" idx="2"/>
          </p:nvPr>
        </p:nvSpPr>
        <p:spPr>
          <a:xfrm>
            <a:off x="6170992" y="1413164"/>
            <a:ext cx="5658600" cy="4590600"/>
          </a:xfrm>
          <a:prstGeom prst="rect">
            <a:avLst/>
          </a:prstGeom>
          <a:noFill/>
          <a:ln>
            <a:noFill/>
          </a:ln>
        </p:spPr>
        <p:txBody>
          <a:bodyPr spcFirstLastPara="1" wrap="square" lIns="91425" tIns="45700" rIns="91425" bIns="45700" anchor="t" anchorCtr="0">
            <a:normAutofit/>
          </a:bodyPr>
          <a:lstStyle>
            <a:lvl1pPr marL="457200" lvl="0" indent="-358140" algn="l">
              <a:lnSpc>
                <a:spcPct val="100000"/>
              </a:lnSpc>
              <a:spcBef>
                <a:spcPts val="800"/>
              </a:spcBef>
              <a:spcAft>
                <a:spcPts val="0"/>
              </a:spcAft>
              <a:buSzPts val="2040"/>
              <a:buFont typeface="Noto Sans Symbols"/>
              <a:buChar char="▪"/>
              <a:defRPr/>
            </a:lvl1pPr>
            <a:lvl2pPr marL="914400" lvl="1" indent="-336550" algn="l">
              <a:lnSpc>
                <a:spcPct val="100000"/>
              </a:lnSpc>
              <a:spcBef>
                <a:spcPts val="800"/>
              </a:spcBef>
              <a:spcAft>
                <a:spcPts val="0"/>
              </a:spcAft>
              <a:buSzPts val="1700"/>
              <a:buFont typeface="Noto Sans Symbols"/>
              <a:buChar char="▪"/>
              <a:defRPr/>
            </a:lvl2pPr>
            <a:lvl3pPr marL="1371600" lvl="2" indent="-325755" algn="l">
              <a:lnSpc>
                <a:spcPct val="100000"/>
              </a:lnSpc>
              <a:spcBef>
                <a:spcPts val="800"/>
              </a:spcBef>
              <a:spcAft>
                <a:spcPts val="0"/>
              </a:spcAft>
              <a:buSzPts val="1530"/>
              <a:buFont typeface="Noto Sans Symbols"/>
              <a:buChar char="▪"/>
              <a:defRPr/>
            </a:lvl3pPr>
            <a:lvl4pPr marL="1828800" lvl="3" indent="-314960" algn="l">
              <a:lnSpc>
                <a:spcPct val="100000"/>
              </a:lnSpc>
              <a:spcBef>
                <a:spcPts val="800"/>
              </a:spcBef>
              <a:spcAft>
                <a:spcPts val="0"/>
              </a:spcAft>
              <a:buSzPts val="1360"/>
              <a:buFont typeface="Noto Sans Symbols"/>
              <a:buChar char="▪"/>
              <a:defRPr/>
            </a:lvl4pPr>
            <a:lvl5pPr marL="2286000" lvl="4" indent="-314960" algn="l">
              <a:lnSpc>
                <a:spcPct val="100000"/>
              </a:lnSpc>
              <a:spcBef>
                <a:spcPts val="800"/>
              </a:spcBef>
              <a:spcAft>
                <a:spcPts val="0"/>
              </a:spcAft>
              <a:buSzPts val="1360"/>
              <a:buFont typeface="Noto Sans Symbols"/>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7"/>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7"/>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8"/>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8"/>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8"/>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8"/>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chemeClr val="lt2"/>
        </a:solidFill>
        <a:effectLst/>
      </p:bgPr>
    </p:bg>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3930071" y="1237675"/>
            <a:ext cx="4332000" cy="9102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Barlow Condensed"/>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9"/>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9"/>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9"/>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cxnSp>
        <p:nvCxnSpPr>
          <p:cNvPr id="99" name="Google Shape;99;p9"/>
          <p:cNvCxnSpPr/>
          <p:nvPr/>
        </p:nvCxnSpPr>
        <p:spPr>
          <a:xfrm>
            <a:off x="3930073" y="2244437"/>
            <a:ext cx="4332000" cy="0"/>
          </a:xfrm>
          <a:prstGeom prst="straightConnector1">
            <a:avLst/>
          </a:prstGeom>
          <a:noFill/>
          <a:ln w="15875" cap="rnd" cmpd="sng">
            <a:solidFill>
              <a:schemeClr val="dk1"/>
            </a:solidFill>
            <a:prstDash val="solid"/>
            <a:miter lim="800000"/>
            <a:headEnd type="none" w="sm" len="sm"/>
            <a:tailEnd type="none" w="sm" len="sm"/>
          </a:ln>
        </p:spPr>
      </p:cxnSp>
      <p:cxnSp>
        <p:nvCxnSpPr>
          <p:cNvPr id="100" name="Google Shape;100;p9"/>
          <p:cNvCxnSpPr/>
          <p:nvPr/>
        </p:nvCxnSpPr>
        <p:spPr>
          <a:xfrm>
            <a:off x="3930073" y="4668983"/>
            <a:ext cx="4332000" cy="0"/>
          </a:xfrm>
          <a:prstGeom prst="straightConnector1">
            <a:avLst/>
          </a:prstGeom>
          <a:noFill/>
          <a:ln w="15875" cap="rnd" cmpd="sng">
            <a:solidFill>
              <a:schemeClr val="dk1"/>
            </a:solidFill>
            <a:prstDash val="solid"/>
            <a:miter lim="800000"/>
            <a:headEnd type="none" w="sm" len="sm"/>
            <a:tailEnd type="none" w="sm" len="sm"/>
          </a:ln>
        </p:spPr>
      </p:cxnSp>
      <p:sp>
        <p:nvSpPr>
          <p:cNvPr id="101" name="Google Shape;101;p9"/>
          <p:cNvSpPr txBox="1">
            <a:spLocks noGrp="1"/>
          </p:cNvSpPr>
          <p:nvPr>
            <p:ph type="body" idx="1"/>
          </p:nvPr>
        </p:nvSpPr>
        <p:spPr>
          <a:xfrm>
            <a:off x="660400" y="2420360"/>
            <a:ext cx="10871100" cy="21147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2380"/>
              <a:buNone/>
              <a:defRPr sz="28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9"/>
          <p:cNvSpPr txBox="1">
            <a:spLocks noGrp="1"/>
          </p:cNvSpPr>
          <p:nvPr>
            <p:ph type="body" idx="2"/>
          </p:nvPr>
        </p:nvSpPr>
        <p:spPr>
          <a:xfrm>
            <a:off x="3930072" y="4784725"/>
            <a:ext cx="4332000" cy="2763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cap="none">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3" name="Google Shape;103;p9"/>
          <p:cNvGrpSpPr/>
          <p:nvPr/>
        </p:nvGrpSpPr>
        <p:grpSpPr>
          <a:xfrm>
            <a:off x="-7" y="-1"/>
            <a:ext cx="12191829" cy="397164"/>
            <a:chOff x="421830" y="1342659"/>
            <a:chExt cx="10018760" cy="290558"/>
          </a:xfrm>
        </p:grpSpPr>
        <p:sp>
          <p:nvSpPr>
            <p:cNvPr id="104" name="Google Shape;104;p9"/>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05" name="Google Shape;105;p9"/>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06" name="Google Shape;106;p9"/>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07" name="Google Shape;107;p9"/>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08" name="Google Shape;108;p9"/>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chemeClr val="lt2"/>
        </a:solidFill>
        <a:effectLst/>
      </p:bgPr>
    </p:bg>
    <p:spTree>
      <p:nvGrpSpPr>
        <p:cNvPr id="1" name="Shape 109"/>
        <p:cNvGrpSpPr/>
        <p:nvPr/>
      </p:nvGrpSpPr>
      <p:grpSpPr>
        <a:xfrm>
          <a:off x="0" y="0"/>
          <a:ext cx="0" cy="0"/>
          <a:chOff x="0" y="0"/>
          <a:chExt cx="0" cy="0"/>
        </a:xfrm>
      </p:grpSpPr>
      <p:sp>
        <p:nvSpPr>
          <p:cNvPr id="110" name="Google Shape;110;p10"/>
          <p:cNvSpPr>
            <a:spLocks noGrp="1"/>
          </p:cNvSpPr>
          <p:nvPr>
            <p:ph type="pic" idx="2"/>
          </p:nvPr>
        </p:nvSpPr>
        <p:spPr>
          <a:xfrm>
            <a:off x="6350285" y="845819"/>
            <a:ext cx="5440500" cy="5407200"/>
          </a:xfrm>
          <a:prstGeom prst="rect">
            <a:avLst/>
          </a:prstGeom>
          <a:noFill/>
          <a:ln>
            <a:noFill/>
          </a:ln>
        </p:spPr>
      </p:sp>
      <p:sp>
        <p:nvSpPr>
          <p:cNvPr id="111" name="Google Shape;111;p10"/>
          <p:cNvSpPr txBox="1">
            <a:spLocks noGrp="1"/>
          </p:cNvSpPr>
          <p:nvPr>
            <p:ph type="title"/>
          </p:nvPr>
        </p:nvSpPr>
        <p:spPr>
          <a:xfrm>
            <a:off x="854362" y="1237675"/>
            <a:ext cx="4332000" cy="910200"/>
          </a:xfrm>
          <a:prstGeom prst="rect">
            <a:avLst/>
          </a:prstGeom>
          <a:noFill/>
          <a:ln>
            <a:noFill/>
          </a:ln>
        </p:spPr>
        <p:txBody>
          <a:bodyPr spcFirstLastPara="1" wrap="square" lIns="91425" tIns="45700" rIns="91425" bIns="45700" anchor="b" anchorCtr="0">
            <a:normAutofit/>
          </a:bodyPr>
          <a:lstStyle>
            <a:lvl1pPr lvl="0" algn="ctr">
              <a:lnSpc>
                <a:spcPct val="85000"/>
              </a:lnSpc>
              <a:spcBef>
                <a:spcPts val="0"/>
              </a:spcBef>
              <a:spcAft>
                <a:spcPts val="0"/>
              </a:spcAft>
              <a:buClr>
                <a:schemeClr val="dk1"/>
              </a:buClr>
              <a:buSzPts val="2800"/>
              <a:buFont typeface="Barlow Condensed"/>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0"/>
          <p:cNvSpPr txBox="1">
            <a:spLocks noGrp="1"/>
          </p:cNvSpPr>
          <p:nvPr>
            <p:ph type="dt" idx="10"/>
          </p:nvPr>
        </p:nvSpPr>
        <p:spPr>
          <a:xfrm>
            <a:off x="10751004" y="6335309"/>
            <a:ext cx="1181100" cy="250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0"/>
          <p:cNvSpPr txBox="1">
            <a:spLocks noGrp="1"/>
          </p:cNvSpPr>
          <p:nvPr>
            <p:ph type="ftr" idx="11"/>
          </p:nvPr>
        </p:nvSpPr>
        <p:spPr>
          <a:xfrm>
            <a:off x="259882" y="6335309"/>
            <a:ext cx="3887100" cy="2502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0"/>
          <p:cNvSpPr txBox="1">
            <a:spLocks noGrp="1"/>
          </p:cNvSpPr>
          <p:nvPr>
            <p:ph type="sldNum" idx="12"/>
          </p:nvPr>
        </p:nvSpPr>
        <p:spPr>
          <a:xfrm>
            <a:off x="5587999" y="6335309"/>
            <a:ext cx="1016100" cy="2502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r>
              <a:rPr lang="en-US"/>
              <a:t>PAGE  </a:t>
            </a:r>
            <a:fld id="{00000000-1234-1234-1234-123412341234}" type="slidenum">
              <a:rPr lang="en-US"/>
              <a:t>‹#›</a:t>
            </a:fld>
            <a:endParaRPr/>
          </a:p>
        </p:txBody>
      </p:sp>
      <p:sp>
        <p:nvSpPr>
          <p:cNvPr id="115" name="Google Shape;115;p10"/>
          <p:cNvSpPr txBox="1">
            <a:spLocks noGrp="1"/>
          </p:cNvSpPr>
          <p:nvPr>
            <p:ph type="body" idx="1"/>
          </p:nvPr>
        </p:nvSpPr>
        <p:spPr>
          <a:xfrm>
            <a:off x="544943" y="2409026"/>
            <a:ext cx="4950600" cy="21147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870"/>
              <a:buNone/>
              <a:defRPr sz="2200"/>
            </a:lvl1pPr>
            <a:lvl2pPr marL="914400" lvl="1" indent="-336550" algn="ctr">
              <a:lnSpc>
                <a:spcPct val="100000"/>
              </a:lnSpc>
              <a:spcBef>
                <a:spcPts val="800"/>
              </a:spcBef>
              <a:spcAft>
                <a:spcPts val="0"/>
              </a:spcAft>
              <a:buSzPts val="1700"/>
              <a:buChar char="▪"/>
              <a:defRPr/>
            </a:lvl2pPr>
            <a:lvl3pPr marL="1371600" lvl="2" indent="-325755" algn="ctr">
              <a:lnSpc>
                <a:spcPct val="100000"/>
              </a:lnSpc>
              <a:spcBef>
                <a:spcPts val="800"/>
              </a:spcBef>
              <a:spcAft>
                <a:spcPts val="0"/>
              </a:spcAft>
              <a:buSzPts val="1530"/>
              <a:buChar char="▪"/>
              <a:defRPr/>
            </a:lvl3pPr>
            <a:lvl4pPr marL="1828800" lvl="3" indent="-314960" algn="ctr">
              <a:lnSpc>
                <a:spcPct val="100000"/>
              </a:lnSpc>
              <a:spcBef>
                <a:spcPts val="800"/>
              </a:spcBef>
              <a:spcAft>
                <a:spcPts val="0"/>
              </a:spcAft>
              <a:buSzPts val="1360"/>
              <a:buChar char="▪"/>
              <a:defRPr/>
            </a:lvl4pPr>
            <a:lvl5pPr marL="2286000" lvl="4" indent="-314960" algn="ctr">
              <a:lnSpc>
                <a:spcPct val="100000"/>
              </a:lnSpc>
              <a:spcBef>
                <a:spcPts val="800"/>
              </a:spcBef>
              <a:spcAft>
                <a:spcPts val="0"/>
              </a:spcAft>
              <a:buSzPts val="136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0"/>
          <p:cNvSpPr txBox="1">
            <a:spLocks noGrp="1"/>
          </p:cNvSpPr>
          <p:nvPr>
            <p:ph type="body" idx="3"/>
          </p:nvPr>
        </p:nvSpPr>
        <p:spPr>
          <a:xfrm>
            <a:off x="854362" y="4784725"/>
            <a:ext cx="4332000" cy="2763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800"/>
              </a:spcBef>
              <a:spcAft>
                <a:spcPts val="0"/>
              </a:spcAft>
              <a:buSzPts val="1020"/>
              <a:buNone/>
              <a:defRPr sz="1200" b="1" cap="none">
                <a:solidFill>
                  <a:srgbClr val="595959"/>
                </a:solidFill>
                <a:latin typeface="Verdana"/>
                <a:ea typeface="Verdana"/>
                <a:cs typeface="Verdana"/>
                <a:sym typeface="Verdana"/>
              </a:defRPr>
            </a:lvl1pPr>
            <a:lvl2pPr marL="914400" lvl="1" indent="-325755" algn="l">
              <a:lnSpc>
                <a:spcPct val="100000"/>
              </a:lnSpc>
              <a:spcBef>
                <a:spcPts val="800"/>
              </a:spcBef>
              <a:spcAft>
                <a:spcPts val="0"/>
              </a:spcAft>
              <a:buSzPts val="1530"/>
              <a:buChar char="▪"/>
              <a:defRPr/>
            </a:lvl2pPr>
            <a:lvl3pPr marL="1371600" lvl="2" indent="-325755" algn="l">
              <a:lnSpc>
                <a:spcPct val="100000"/>
              </a:lnSpc>
              <a:spcBef>
                <a:spcPts val="800"/>
              </a:spcBef>
              <a:spcAft>
                <a:spcPts val="0"/>
              </a:spcAft>
              <a:buSzPts val="1530"/>
              <a:buChar char="▪"/>
              <a:defRPr/>
            </a:lvl3pPr>
            <a:lvl4pPr marL="1828800" lvl="3" indent="-325755" algn="l">
              <a:lnSpc>
                <a:spcPct val="100000"/>
              </a:lnSpc>
              <a:spcBef>
                <a:spcPts val="800"/>
              </a:spcBef>
              <a:spcAft>
                <a:spcPts val="0"/>
              </a:spcAft>
              <a:buSzPts val="1530"/>
              <a:buChar char="▪"/>
              <a:defRPr/>
            </a:lvl4pPr>
            <a:lvl5pPr marL="2286000" lvl="4" indent="-325754" algn="l">
              <a:lnSpc>
                <a:spcPct val="100000"/>
              </a:lnSpc>
              <a:spcBef>
                <a:spcPts val="800"/>
              </a:spcBef>
              <a:spcAft>
                <a:spcPts val="0"/>
              </a:spcAft>
              <a:buSzPts val="1530"/>
              <a:buChar char="▪"/>
              <a:defRPr/>
            </a:lvl5pPr>
            <a:lvl6pPr marL="2743200" lvl="5" indent="-342900" algn="l">
              <a:lnSpc>
                <a:spcPct val="90000"/>
              </a:lnSpc>
              <a:spcBef>
                <a:spcPts val="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17" name="Google Shape;117;p10"/>
          <p:cNvCxnSpPr/>
          <p:nvPr/>
        </p:nvCxnSpPr>
        <p:spPr>
          <a:xfrm>
            <a:off x="854363" y="2244437"/>
            <a:ext cx="4332000" cy="0"/>
          </a:xfrm>
          <a:prstGeom prst="straightConnector1">
            <a:avLst/>
          </a:prstGeom>
          <a:noFill/>
          <a:ln w="15875" cap="rnd" cmpd="sng">
            <a:solidFill>
              <a:schemeClr val="dk1"/>
            </a:solidFill>
            <a:prstDash val="solid"/>
            <a:miter lim="800000"/>
            <a:headEnd type="none" w="sm" len="sm"/>
            <a:tailEnd type="none" w="sm" len="sm"/>
          </a:ln>
        </p:spPr>
      </p:cxnSp>
      <p:cxnSp>
        <p:nvCxnSpPr>
          <p:cNvPr id="118" name="Google Shape;118;p10"/>
          <p:cNvCxnSpPr/>
          <p:nvPr/>
        </p:nvCxnSpPr>
        <p:spPr>
          <a:xfrm>
            <a:off x="854363" y="4668983"/>
            <a:ext cx="4332000" cy="0"/>
          </a:xfrm>
          <a:prstGeom prst="straightConnector1">
            <a:avLst/>
          </a:prstGeom>
          <a:noFill/>
          <a:ln w="15875" cap="rnd" cmpd="sng">
            <a:solidFill>
              <a:schemeClr val="dk1"/>
            </a:solidFill>
            <a:prstDash val="solid"/>
            <a:miter lim="800000"/>
            <a:headEnd type="none" w="sm" len="sm"/>
            <a:tailEnd type="none" w="sm" len="sm"/>
          </a:ln>
        </p:spPr>
      </p:cxnSp>
      <p:grpSp>
        <p:nvGrpSpPr>
          <p:cNvPr id="119" name="Google Shape;119;p10"/>
          <p:cNvGrpSpPr/>
          <p:nvPr/>
        </p:nvGrpSpPr>
        <p:grpSpPr>
          <a:xfrm>
            <a:off x="-7" y="-1"/>
            <a:ext cx="12191829" cy="397164"/>
            <a:chOff x="421830" y="1342659"/>
            <a:chExt cx="10018760" cy="290558"/>
          </a:xfrm>
        </p:grpSpPr>
        <p:sp>
          <p:nvSpPr>
            <p:cNvPr id="120" name="Google Shape;120;p10"/>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1" name="Google Shape;121;p10"/>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2" name="Google Shape;122;p10"/>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3" name="Google Shape;123;p10"/>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124" name="Google Shape;124;p10"/>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lvl1pPr marR="0" lvl="0" algn="l" rtl="0">
              <a:lnSpc>
                <a:spcPct val="85000"/>
              </a:lnSpc>
              <a:spcBef>
                <a:spcPts val="0"/>
              </a:spcBef>
              <a:spcAft>
                <a:spcPts val="0"/>
              </a:spcAft>
              <a:buClr>
                <a:schemeClr val="dk1"/>
              </a:buClr>
              <a:buSzPts val="4000"/>
              <a:buFont typeface="Barlow Condensed"/>
              <a:buNone/>
              <a:defRPr sz="4000" b="1" i="0" u="none" strike="noStrike" cap="none">
                <a:solidFill>
                  <a:schemeClr val="dk1"/>
                </a:solidFill>
                <a:latin typeface="Barlow Condensed"/>
                <a:ea typeface="Barlow Condensed"/>
                <a:cs typeface="Barlow Condensed"/>
                <a:sym typeface="Barlow Condense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59882" y="1413163"/>
            <a:ext cx="11569800" cy="4595100"/>
          </a:xfrm>
          <a:prstGeom prst="rect">
            <a:avLst/>
          </a:prstGeom>
          <a:noFill/>
          <a:ln>
            <a:noFill/>
          </a:ln>
        </p:spPr>
        <p:txBody>
          <a:bodyPr spcFirstLastPara="1" wrap="square" lIns="91425" tIns="45700" rIns="91425" bIns="45700" anchor="t" anchorCtr="0">
            <a:normAutofit/>
          </a:bodyPr>
          <a:lstStyle>
            <a:lvl1pPr marL="457200" marR="0" lvl="0" indent="-358140" algn="l" rtl="0">
              <a:lnSpc>
                <a:spcPct val="100000"/>
              </a:lnSpc>
              <a:spcBef>
                <a:spcPts val="800"/>
              </a:spcBef>
              <a:spcAft>
                <a:spcPts val="0"/>
              </a:spcAft>
              <a:buClr>
                <a:schemeClr val="dk1"/>
              </a:buClr>
              <a:buSzPts val="2040"/>
              <a:buFont typeface="Noto Sans Symbols"/>
              <a:buChar char="▪"/>
              <a:defRPr sz="2400" b="0" i="0" u="none" strike="noStrike" cap="none">
                <a:solidFill>
                  <a:schemeClr val="dk1"/>
                </a:solidFill>
                <a:latin typeface="Georgia"/>
                <a:ea typeface="Georgia"/>
                <a:cs typeface="Georgia"/>
                <a:sym typeface="Georgia"/>
              </a:defRPr>
            </a:lvl1pPr>
            <a:lvl2pPr marL="914400" marR="0" lvl="1" indent="-336550" algn="l" rtl="0">
              <a:lnSpc>
                <a:spcPct val="100000"/>
              </a:lnSpc>
              <a:spcBef>
                <a:spcPts val="800"/>
              </a:spcBef>
              <a:spcAft>
                <a:spcPts val="0"/>
              </a:spcAft>
              <a:buClr>
                <a:schemeClr val="dk1"/>
              </a:buClr>
              <a:buSzPts val="1700"/>
              <a:buFont typeface="Noto Sans Symbols"/>
              <a:buChar char="▪"/>
              <a:defRPr sz="2000" b="0" i="0" u="none" strike="noStrike" cap="none">
                <a:solidFill>
                  <a:schemeClr val="dk1"/>
                </a:solidFill>
                <a:latin typeface="Georgia"/>
                <a:ea typeface="Georgia"/>
                <a:cs typeface="Georgia"/>
                <a:sym typeface="Georgia"/>
              </a:defRPr>
            </a:lvl2pPr>
            <a:lvl3pPr marL="1371600" marR="0" lvl="2" indent="-325755" algn="l" rtl="0">
              <a:lnSpc>
                <a:spcPct val="100000"/>
              </a:lnSpc>
              <a:spcBef>
                <a:spcPts val="800"/>
              </a:spcBef>
              <a:spcAft>
                <a:spcPts val="0"/>
              </a:spcAft>
              <a:buClr>
                <a:schemeClr val="dk1"/>
              </a:buClr>
              <a:buSzPts val="1530"/>
              <a:buFont typeface="Noto Sans Symbols"/>
              <a:buChar char="▪"/>
              <a:defRPr sz="1800" b="0" i="0" u="none" strike="noStrike" cap="none">
                <a:solidFill>
                  <a:schemeClr val="dk1"/>
                </a:solidFill>
                <a:latin typeface="Georgia"/>
                <a:ea typeface="Georgia"/>
                <a:cs typeface="Georgia"/>
                <a:sym typeface="Georgia"/>
              </a:defRPr>
            </a:lvl3pPr>
            <a:lvl4pPr marL="1828800" marR="0" lvl="3"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4pPr>
            <a:lvl5pPr marL="2286000" marR="0" lvl="4" indent="-314960" algn="l" rtl="0">
              <a:lnSpc>
                <a:spcPct val="100000"/>
              </a:lnSpc>
              <a:spcBef>
                <a:spcPts val="800"/>
              </a:spcBef>
              <a:spcAft>
                <a:spcPts val="0"/>
              </a:spcAft>
              <a:buClr>
                <a:schemeClr val="dk1"/>
              </a:buClr>
              <a:buSzPts val="1360"/>
              <a:buFont typeface="Noto Sans Symbols"/>
              <a:buChar char="▪"/>
              <a:defRPr sz="1600" b="0" i="0" u="none" strike="noStrike" cap="none">
                <a:solidFill>
                  <a:schemeClr val="dk1"/>
                </a:solidFill>
                <a:latin typeface="Georgia"/>
                <a:ea typeface="Georgia"/>
                <a:cs typeface="Georgia"/>
                <a:sym typeface="Georgia"/>
              </a:defRPr>
            </a:lvl5pPr>
            <a:lvl6pPr marL="2743200" marR="0" lvl="5"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12" name="Google Shape;12;p1"/>
          <p:cNvSpPr txBox="1">
            <a:spLocks noGrp="1"/>
          </p:cNvSpPr>
          <p:nvPr>
            <p:ph type="dt" idx="10"/>
          </p:nvPr>
        </p:nvSpPr>
        <p:spPr>
          <a:xfrm>
            <a:off x="7538014" y="6335309"/>
            <a:ext cx="1181100" cy="250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3" name="Google Shape;13;p1"/>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14" name="Google Shape;14;p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chemeClr val="dk1"/>
                </a:solidFill>
                <a:latin typeface="Verdana"/>
                <a:ea typeface="Verdana"/>
                <a:cs typeface="Verdana"/>
                <a:sym typeface="Verdana"/>
              </a:defRPr>
            </a:lvl1pPr>
            <a:lvl2pPr marL="0" marR="0" lvl="1" indent="0" algn="ctr" rtl="0">
              <a:spcBef>
                <a:spcPts val="0"/>
              </a:spcBef>
              <a:buNone/>
              <a:defRPr sz="1000" b="0" i="0" u="none" strike="noStrike" cap="none">
                <a:solidFill>
                  <a:schemeClr val="dk1"/>
                </a:solidFill>
                <a:latin typeface="Verdana"/>
                <a:ea typeface="Verdana"/>
                <a:cs typeface="Verdana"/>
                <a:sym typeface="Verdana"/>
              </a:defRPr>
            </a:lvl2pPr>
            <a:lvl3pPr marL="0" marR="0" lvl="2" indent="0" algn="ctr" rtl="0">
              <a:spcBef>
                <a:spcPts val="0"/>
              </a:spcBef>
              <a:buNone/>
              <a:defRPr sz="1000" b="0" i="0" u="none" strike="noStrike" cap="none">
                <a:solidFill>
                  <a:schemeClr val="dk1"/>
                </a:solidFill>
                <a:latin typeface="Verdana"/>
                <a:ea typeface="Verdana"/>
                <a:cs typeface="Verdana"/>
                <a:sym typeface="Verdana"/>
              </a:defRPr>
            </a:lvl3pPr>
            <a:lvl4pPr marL="0" marR="0" lvl="3" indent="0" algn="ctr" rtl="0">
              <a:spcBef>
                <a:spcPts val="0"/>
              </a:spcBef>
              <a:buNone/>
              <a:defRPr sz="1000" b="0" i="0" u="none" strike="noStrike" cap="none">
                <a:solidFill>
                  <a:schemeClr val="dk1"/>
                </a:solidFill>
                <a:latin typeface="Verdana"/>
                <a:ea typeface="Verdana"/>
                <a:cs typeface="Verdana"/>
                <a:sym typeface="Verdana"/>
              </a:defRPr>
            </a:lvl4pPr>
            <a:lvl5pPr marL="0" marR="0" lvl="4" indent="0" algn="ctr" rtl="0">
              <a:spcBef>
                <a:spcPts val="0"/>
              </a:spcBef>
              <a:buNone/>
              <a:defRPr sz="1000" b="0" i="0" u="none" strike="noStrike" cap="none">
                <a:solidFill>
                  <a:schemeClr val="dk1"/>
                </a:solidFill>
                <a:latin typeface="Verdana"/>
                <a:ea typeface="Verdana"/>
                <a:cs typeface="Verdana"/>
                <a:sym typeface="Verdana"/>
              </a:defRPr>
            </a:lvl5pPr>
            <a:lvl6pPr marL="0" marR="0" lvl="5" indent="0" algn="ctr" rtl="0">
              <a:spcBef>
                <a:spcPts val="0"/>
              </a:spcBef>
              <a:buNone/>
              <a:defRPr sz="1000" b="0" i="0" u="none" strike="noStrike" cap="none">
                <a:solidFill>
                  <a:schemeClr val="dk1"/>
                </a:solidFill>
                <a:latin typeface="Verdana"/>
                <a:ea typeface="Verdana"/>
                <a:cs typeface="Verdana"/>
                <a:sym typeface="Verdana"/>
              </a:defRPr>
            </a:lvl6pPr>
            <a:lvl7pPr marL="0" marR="0" lvl="6" indent="0" algn="ctr" rtl="0">
              <a:spcBef>
                <a:spcPts val="0"/>
              </a:spcBef>
              <a:buNone/>
              <a:defRPr sz="1000" b="0" i="0" u="none" strike="noStrike" cap="none">
                <a:solidFill>
                  <a:schemeClr val="dk1"/>
                </a:solidFill>
                <a:latin typeface="Verdana"/>
                <a:ea typeface="Verdana"/>
                <a:cs typeface="Verdana"/>
                <a:sym typeface="Verdana"/>
              </a:defRPr>
            </a:lvl7pPr>
            <a:lvl8pPr marL="0" marR="0" lvl="7" indent="0" algn="ctr" rtl="0">
              <a:spcBef>
                <a:spcPts val="0"/>
              </a:spcBef>
              <a:buNone/>
              <a:defRPr sz="1000" b="0" i="0" u="none" strike="noStrike" cap="none">
                <a:solidFill>
                  <a:schemeClr val="dk1"/>
                </a:solidFill>
                <a:latin typeface="Verdana"/>
                <a:ea typeface="Verdana"/>
                <a:cs typeface="Verdana"/>
                <a:sym typeface="Verdana"/>
              </a:defRPr>
            </a:lvl8pPr>
            <a:lvl9pPr marL="0" marR="0" lvl="8" indent="0" algn="ctr" rtl="0">
              <a:spcBef>
                <a:spcPts val="0"/>
              </a:spcBef>
              <a:buNone/>
              <a:defRPr sz="1000" b="0" i="0" u="none" strike="noStrike" cap="none">
                <a:solidFill>
                  <a:schemeClr val="dk1"/>
                </a:solidFill>
                <a:latin typeface="Verdana"/>
                <a:ea typeface="Verdana"/>
                <a:cs typeface="Verdana"/>
                <a:sym typeface="Verdana"/>
              </a:defRPr>
            </a:lvl9pPr>
          </a:lstStyle>
          <a:p>
            <a:pPr marL="0" lvl="0" indent="0" algn="ctr" rtl="0">
              <a:spcBef>
                <a:spcPts val="0"/>
              </a:spcBef>
              <a:spcAft>
                <a:spcPts val="0"/>
              </a:spcAft>
              <a:buNone/>
            </a:pPr>
            <a:r>
              <a:rPr lang="en-US"/>
              <a:t>PAGE  </a:t>
            </a:r>
            <a:fld id="{00000000-1234-1234-1234-123412341234}" type="slidenum">
              <a:rPr lang="en-US"/>
              <a:t>‹#›</a:t>
            </a:fld>
            <a:endParaRPr/>
          </a:p>
        </p:txBody>
      </p:sp>
      <p:grpSp>
        <p:nvGrpSpPr>
          <p:cNvPr id="15" name="Google Shape;15;p1"/>
          <p:cNvGrpSpPr/>
          <p:nvPr/>
        </p:nvGrpSpPr>
        <p:grpSpPr>
          <a:xfrm>
            <a:off x="-7" y="-1"/>
            <a:ext cx="12191829" cy="397164"/>
            <a:chOff x="421830" y="1342659"/>
            <a:chExt cx="10018760" cy="290558"/>
          </a:xfrm>
        </p:grpSpPr>
        <p:sp>
          <p:nvSpPr>
            <p:cNvPr id="16" name="Google Shape;16;p1"/>
            <p:cNvSpPr/>
            <p:nvPr/>
          </p:nvSpPr>
          <p:spPr>
            <a:xfrm>
              <a:off x="421831" y="1487938"/>
              <a:ext cx="2532791" cy="145279"/>
            </a:xfrm>
            <a:prstGeom prst="rect">
              <a:avLst/>
            </a:prstGeom>
            <a:solidFill>
              <a:srgbClr val="F2ED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7" name="Google Shape;17;p1"/>
            <p:cNvSpPr/>
            <p:nvPr/>
          </p:nvSpPr>
          <p:spPr>
            <a:xfrm>
              <a:off x="2928836" y="1487938"/>
              <a:ext cx="2503918" cy="145279"/>
            </a:xfrm>
            <a:prstGeom prst="rect">
              <a:avLst/>
            </a:prstGeom>
            <a:solidFill>
              <a:srgbClr val="FAE1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8" name="Google Shape;18;p1"/>
            <p:cNvSpPr/>
            <p:nvPr/>
          </p:nvSpPr>
          <p:spPr>
            <a:xfrm>
              <a:off x="5432754" y="1487938"/>
              <a:ext cx="2503918" cy="145279"/>
            </a:xfrm>
            <a:prstGeom prst="rect">
              <a:avLst/>
            </a:prstGeom>
            <a:solidFill>
              <a:srgbClr val="FED3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19" name="Google Shape;19;p1"/>
            <p:cNvSpPr/>
            <p:nvPr/>
          </p:nvSpPr>
          <p:spPr>
            <a:xfrm>
              <a:off x="7936672" y="1487938"/>
              <a:ext cx="2503918" cy="145279"/>
            </a:xfrm>
            <a:prstGeom prst="rect">
              <a:avLst/>
            </a:prstGeom>
            <a:solidFill>
              <a:srgbClr val="EBAB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sp>
          <p:nvSpPr>
            <p:cNvPr id="20" name="Google Shape;20;p1"/>
            <p:cNvSpPr/>
            <p:nvPr/>
          </p:nvSpPr>
          <p:spPr>
            <a:xfrm>
              <a:off x="421830" y="1342659"/>
              <a:ext cx="10018759" cy="14527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eorgia"/>
                <a:ea typeface="Georgia"/>
                <a:cs typeface="Georgia"/>
                <a:sym typeface="Georgia"/>
              </a:endParaRPr>
            </a:p>
          </p:txBody>
        </p:sp>
      </p:grpSp>
      <p:pic>
        <p:nvPicPr>
          <p:cNvPr id="21" name="Google Shape;21;p1" descr="University of Waterloo logo"/>
          <p:cNvPicPr preferRelativeResize="0"/>
          <p:nvPr/>
        </p:nvPicPr>
        <p:blipFill rotWithShape="1">
          <a:blip r:embed="rId24">
            <a:alphaModFix/>
          </a:blip>
          <a:srcRect/>
          <a:stretch/>
        </p:blipFill>
        <p:spPr>
          <a:xfrm>
            <a:off x="9442767" y="5868697"/>
            <a:ext cx="2749233" cy="10855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ctrTitle"/>
          </p:nvPr>
        </p:nvSpPr>
        <p:spPr>
          <a:xfrm>
            <a:off x="452740" y="1028940"/>
            <a:ext cx="5486100" cy="1474200"/>
          </a:xfrm>
          <a:prstGeom prst="rect">
            <a:avLst/>
          </a:prstGeom>
          <a:noFill/>
          <a:ln>
            <a:noFill/>
          </a:ln>
        </p:spPr>
        <p:txBody>
          <a:bodyPr spcFirstLastPara="1" wrap="square" lIns="0" tIns="45700" rIns="91425" bIns="45700" anchor="b" anchorCtr="0">
            <a:normAutofit/>
          </a:bodyPr>
          <a:lstStyle/>
          <a:p>
            <a:pPr marL="0" lvl="0" indent="0" algn="l" rtl="0">
              <a:lnSpc>
                <a:spcPct val="85000"/>
              </a:lnSpc>
              <a:spcBef>
                <a:spcPts val="0"/>
              </a:spcBef>
              <a:spcAft>
                <a:spcPts val="0"/>
              </a:spcAft>
              <a:buClr>
                <a:schemeClr val="lt1"/>
              </a:buClr>
              <a:buSzPts val="5400"/>
              <a:buFont typeface="Barlow Condensed"/>
              <a:buNone/>
            </a:pPr>
            <a:r>
              <a:rPr lang="en-US"/>
              <a:t>Wildfire Prediction</a:t>
            </a:r>
            <a:endParaRPr/>
          </a:p>
        </p:txBody>
      </p:sp>
      <p:pic>
        <p:nvPicPr>
          <p:cNvPr id="268" name="Google Shape;268;p24"/>
          <p:cNvPicPr preferRelativeResize="0">
            <a:picLocks noGrp="1"/>
          </p:cNvPicPr>
          <p:nvPr>
            <p:ph type="pic" idx="2"/>
          </p:nvPr>
        </p:nvPicPr>
        <p:blipFill rotWithShape="1">
          <a:blip r:embed="rId3">
            <a:alphaModFix/>
          </a:blip>
          <a:srcRect l="2812" r="2803"/>
          <a:stretch/>
        </p:blipFill>
        <p:spPr>
          <a:xfrm>
            <a:off x="6094124" y="397164"/>
            <a:ext cx="6097874" cy="64608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3"/>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Input Features</a:t>
            </a:r>
            <a:endParaRPr/>
          </a:p>
        </p:txBody>
      </p:sp>
      <p:sp>
        <p:nvSpPr>
          <p:cNvPr id="339" name="Google Shape;339;p33"/>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10</a:t>
            </a:fld>
            <a:endParaRPr/>
          </a:p>
        </p:txBody>
      </p:sp>
      <p:pic>
        <p:nvPicPr>
          <p:cNvPr id="340" name="Google Shape;340;p33"/>
          <p:cNvPicPr preferRelativeResize="0"/>
          <p:nvPr/>
        </p:nvPicPr>
        <p:blipFill>
          <a:blip r:embed="rId3">
            <a:alphaModFix/>
          </a:blip>
          <a:stretch>
            <a:fillRect/>
          </a:stretch>
        </p:blipFill>
        <p:spPr>
          <a:xfrm>
            <a:off x="259875" y="1422925"/>
            <a:ext cx="11569802" cy="4012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287591" y="2382981"/>
            <a:ext cx="11569800" cy="10461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dk1"/>
              </a:buClr>
              <a:buSzPts val="6000"/>
              <a:buFont typeface="Barlow Condensed"/>
              <a:buNone/>
            </a:pPr>
            <a:r>
              <a:rPr lang="en-US"/>
              <a:t>METHODOLOGY</a:t>
            </a:r>
            <a:endParaRPr/>
          </a:p>
        </p:txBody>
      </p:sp>
      <p:sp>
        <p:nvSpPr>
          <p:cNvPr id="346" name="Google Shape;346;p34"/>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5"/>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1"/>
              </a:buClr>
              <a:buSzPct val="100000"/>
              <a:buFont typeface="Barlow Condensed"/>
              <a:buNone/>
            </a:pPr>
            <a:r>
              <a:rPr lang="en-US"/>
              <a:t>LOGISTIC </a:t>
            </a:r>
            <a:endParaRPr/>
          </a:p>
          <a:p>
            <a:pPr marL="0" lvl="0" indent="0" algn="l" rtl="0">
              <a:lnSpc>
                <a:spcPct val="85000"/>
              </a:lnSpc>
              <a:spcBef>
                <a:spcPts val="0"/>
              </a:spcBef>
              <a:spcAft>
                <a:spcPts val="0"/>
              </a:spcAft>
              <a:buClr>
                <a:schemeClr val="dk1"/>
              </a:buClr>
              <a:buSzPct val="100000"/>
              <a:buFont typeface="Barlow Condensed"/>
              <a:buNone/>
            </a:pPr>
            <a:r>
              <a:rPr lang="en-US"/>
              <a:t>REGRESSION</a:t>
            </a:r>
            <a:endParaRPr/>
          </a:p>
        </p:txBody>
      </p:sp>
      <p:sp>
        <p:nvSpPr>
          <p:cNvPr id="352" name="Google Shape;352;p35"/>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12</a:t>
            </a:fld>
            <a:endParaRPr/>
          </a:p>
        </p:txBody>
      </p:sp>
      <p:sp>
        <p:nvSpPr>
          <p:cNvPr id="353" name="Google Shape;353;p35"/>
          <p:cNvSpPr txBox="1"/>
          <p:nvPr/>
        </p:nvSpPr>
        <p:spPr>
          <a:xfrm>
            <a:off x="757450" y="235425"/>
            <a:ext cx="736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1"/>
              </a:solidFill>
              <a:latin typeface="Georgia"/>
              <a:ea typeface="Georgia"/>
              <a:cs typeface="Georgia"/>
              <a:sym typeface="Georgia"/>
            </a:endParaRPr>
          </a:p>
        </p:txBody>
      </p:sp>
      <p:pic>
        <p:nvPicPr>
          <p:cNvPr id="354" name="Google Shape;354;p35"/>
          <p:cNvPicPr preferRelativeResize="0"/>
          <p:nvPr/>
        </p:nvPicPr>
        <p:blipFill>
          <a:blip r:embed="rId3">
            <a:alphaModFix/>
          </a:blip>
          <a:stretch>
            <a:fillRect/>
          </a:stretch>
        </p:blipFill>
        <p:spPr>
          <a:xfrm>
            <a:off x="3223150" y="535499"/>
            <a:ext cx="6007200" cy="5623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RANDOM FOREST</a:t>
            </a:r>
            <a:endParaRPr/>
          </a:p>
        </p:txBody>
      </p:sp>
      <p:sp>
        <p:nvSpPr>
          <p:cNvPr id="360" name="Google Shape;360;p36"/>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13</a:t>
            </a:fld>
            <a:endParaRPr/>
          </a:p>
        </p:txBody>
      </p:sp>
      <p:pic>
        <p:nvPicPr>
          <p:cNvPr id="361" name="Google Shape;361;p36"/>
          <p:cNvPicPr preferRelativeResize="0"/>
          <p:nvPr/>
        </p:nvPicPr>
        <p:blipFill>
          <a:blip r:embed="rId3">
            <a:alphaModFix/>
          </a:blip>
          <a:stretch>
            <a:fillRect/>
          </a:stretch>
        </p:blipFill>
        <p:spPr>
          <a:xfrm>
            <a:off x="3440975" y="724950"/>
            <a:ext cx="6090425" cy="5701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Long Short Term Memory (LSTM)</a:t>
            </a:r>
            <a:endParaRPr/>
          </a:p>
        </p:txBody>
      </p:sp>
      <p:sp>
        <p:nvSpPr>
          <p:cNvPr id="368" name="Google Shape;368;p37"/>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14</a:t>
            </a:fld>
            <a:endParaRPr/>
          </a:p>
        </p:txBody>
      </p:sp>
      <p:pic>
        <p:nvPicPr>
          <p:cNvPr id="369" name="Google Shape;369;p37"/>
          <p:cNvPicPr preferRelativeResize="0"/>
          <p:nvPr/>
        </p:nvPicPr>
        <p:blipFill rotWithShape="1">
          <a:blip r:embed="rId3">
            <a:alphaModFix/>
          </a:blip>
          <a:srcRect t="9774" b="24005"/>
          <a:stretch/>
        </p:blipFill>
        <p:spPr>
          <a:xfrm>
            <a:off x="528175" y="2292275"/>
            <a:ext cx="6552150" cy="1863225"/>
          </a:xfrm>
          <a:prstGeom prst="rect">
            <a:avLst/>
          </a:prstGeom>
          <a:noFill/>
          <a:ln>
            <a:noFill/>
          </a:ln>
        </p:spPr>
      </p:pic>
      <p:sp>
        <p:nvSpPr>
          <p:cNvPr id="370" name="Google Shape;370;p37"/>
          <p:cNvSpPr txBox="1"/>
          <p:nvPr/>
        </p:nvSpPr>
        <p:spPr>
          <a:xfrm>
            <a:off x="657600" y="42588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10 features</a:t>
            </a:r>
            <a:endParaRPr sz="1200">
              <a:solidFill>
                <a:schemeClr val="dk1"/>
              </a:solidFill>
              <a:latin typeface="Georgia"/>
              <a:ea typeface="Georgia"/>
              <a:cs typeface="Georgia"/>
              <a:sym typeface="Georgia"/>
            </a:endParaRPr>
          </a:p>
        </p:txBody>
      </p:sp>
      <p:sp>
        <p:nvSpPr>
          <p:cNvPr id="371" name="Google Shape;371;p37"/>
          <p:cNvSpPr txBox="1"/>
          <p:nvPr/>
        </p:nvSpPr>
        <p:spPr>
          <a:xfrm>
            <a:off x="2586625" y="4327750"/>
            <a:ext cx="2896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2 LSTM layers , one fully connected layer. Relu activation used</a:t>
            </a:r>
            <a:endParaRPr sz="1200">
              <a:solidFill>
                <a:schemeClr val="dk1"/>
              </a:solidFill>
              <a:latin typeface="Georgia"/>
              <a:ea typeface="Georgia"/>
              <a:cs typeface="Georgia"/>
              <a:sym typeface="Georgia"/>
            </a:endParaRPr>
          </a:p>
        </p:txBody>
      </p:sp>
      <p:sp>
        <p:nvSpPr>
          <p:cNvPr id="372" name="Google Shape;372;p37"/>
          <p:cNvSpPr txBox="1"/>
          <p:nvPr/>
        </p:nvSpPr>
        <p:spPr>
          <a:xfrm>
            <a:off x="5824600" y="4258825"/>
            <a:ext cx="263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output 1 or 0 after applying sigmoid</a:t>
            </a:r>
            <a:endParaRPr sz="1200">
              <a:solidFill>
                <a:schemeClr val="dk1"/>
              </a:solidFill>
              <a:latin typeface="Georgia"/>
              <a:ea typeface="Georgia"/>
              <a:cs typeface="Georgia"/>
              <a:sym typeface="Georgia"/>
            </a:endParaRPr>
          </a:p>
        </p:txBody>
      </p:sp>
      <p:sp>
        <p:nvSpPr>
          <p:cNvPr id="373" name="Google Shape;373;p37"/>
          <p:cNvSpPr txBox="1"/>
          <p:nvPr/>
        </p:nvSpPr>
        <p:spPr>
          <a:xfrm>
            <a:off x="8458300" y="2010425"/>
            <a:ext cx="3000000" cy="35094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Input features 10</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Output (binary classification)</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Activation function (Relu)</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Dropout rate = 0.5</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learning rate = 0.001</a:t>
            </a:r>
            <a:endParaRPr sz="2400">
              <a:solidFill>
                <a:schemeClr val="dk1"/>
              </a:solidFill>
              <a:latin typeface="Georgia"/>
              <a:ea typeface="Georgia"/>
              <a:cs typeface="Georgia"/>
              <a:sym typeface="Georgia"/>
            </a:endParaRPr>
          </a:p>
        </p:txBody>
      </p:sp>
      <p:sp>
        <p:nvSpPr>
          <p:cNvPr id="374" name="Google Shape;374;p37"/>
          <p:cNvSpPr txBox="1"/>
          <p:nvPr/>
        </p:nvSpPr>
        <p:spPr>
          <a:xfrm>
            <a:off x="8458300" y="1393113"/>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Georgia"/>
                <a:ea typeface="Georgia"/>
                <a:cs typeface="Georgia"/>
                <a:sym typeface="Georgia"/>
              </a:rPr>
              <a:t>Parameters</a:t>
            </a:r>
            <a:endParaRPr sz="2400">
              <a:solidFill>
                <a:schemeClr val="dk1"/>
              </a:solidFill>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8"/>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Feed Forward Neural Network</a:t>
            </a:r>
            <a:endParaRPr/>
          </a:p>
        </p:txBody>
      </p:sp>
      <p:sp>
        <p:nvSpPr>
          <p:cNvPr id="381" name="Google Shape;381;p38"/>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15</a:t>
            </a:fld>
            <a:endParaRPr/>
          </a:p>
        </p:txBody>
      </p:sp>
      <p:pic>
        <p:nvPicPr>
          <p:cNvPr id="382" name="Google Shape;382;p38"/>
          <p:cNvPicPr preferRelativeResize="0"/>
          <p:nvPr/>
        </p:nvPicPr>
        <p:blipFill>
          <a:blip r:embed="rId3">
            <a:alphaModFix/>
          </a:blip>
          <a:stretch>
            <a:fillRect/>
          </a:stretch>
        </p:blipFill>
        <p:spPr>
          <a:xfrm>
            <a:off x="311375" y="1577011"/>
            <a:ext cx="7113489" cy="3860587"/>
          </a:xfrm>
          <a:prstGeom prst="rect">
            <a:avLst/>
          </a:prstGeom>
          <a:noFill/>
          <a:ln>
            <a:noFill/>
          </a:ln>
        </p:spPr>
      </p:pic>
      <p:sp>
        <p:nvSpPr>
          <p:cNvPr id="383" name="Google Shape;383;p38"/>
          <p:cNvSpPr txBox="1"/>
          <p:nvPr/>
        </p:nvSpPr>
        <p:spPr>
          <a:xfrm>
            <a:off x="1255750" y="5559425"/>
            <a:ext cx="15345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10 features</a:t>
            </a:r>
            <a:endParaRPr sz="1200">
              <a:solidFill>
                <a:schemeClr val="dk1"/>
              </a:solidFill>
              <a:latin typeface="Georgia"/>
              <a:ea typeface="Georgia"/>
              <a:cs typeface="Georgia"/>
              <a:sym typeface="Georgia"/>
            </a:endParaRPr>
          </a:p>
        </p:txBody>
      </p:sp>
      <p:sp>
        <p:nvSpPr>
          <p:cNvPr id="384" name="Google Shape;384;p38"/>
          <p:cNvSpPr txBox="1"/>
          <p:nvPr/>
        </p:nvSpPr>
        <p:spPr>
          <a:xfrm>
            <a:off x="2631225" y="5058425"/>
            <a:ext cx="24738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5 hidden layers with 350, 300, 250, 200, 150 neurons and relu activation</a:t>
            </a:r>
            <a:endParaRPr sz="1200">
              <a:solidFill>
                <a:schemeClr val="dk1"/>
              </a:solidFill>
              <a:latin typeface="Georgia"/>
              <a:ea typeface="Georgia"/>
              <a:cs typeface="Georgia"/>
              <a:sym typeface="Georgia"/>
            </a:endParaRPr>
          </a:p>
        </p:txBody>
      </p:sp>
      <p:sp>
        <p:nvSpPr>
          <p:cNvPr id="385" name="Google Shape;385;p38"/>
          <p:cNvSpPr txBox="1"/>
          <p:nvPr/>
        </p:nvSpPr>
        <p:spPr>
          <a:xfrm>
            <a:off x="5389300" y="4191800"/>
            <a:ext cx="16911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latin typeface="Georgia"/>
                <a:ea typeface="Georgia"/>
                <a:cs typeface="Georgia"/>
                <a:sym typeface="Georgia"/>
              </a:rPr>
              <a:t>output 1 or 0 after applying sigmoid</a:t>
            </a:r>
            <a:endParaRPr sz="1200">
              <a:solidFill>
                <a:schemeClr val="dk1"/>
              </a:solidFill>
              <a:latin typeface="Georgia"/>
              <a:ea typeface="Georgia"/>
              <a:cs typeface="Georgia"/>
              <a:sym typeface="Georgia"/>
            </a:endParaRPr>
          </a:p>
        </p:txBody>
      </p:sp>
      <p:sp>
        <p:nvSpPr>
          <p:cNvPr id="386" name="Google Shape;386;p38"/>
          <p:cNvSpPr txBox="1"/>
          <p:nvPr/>
        </p:nvSpPr>
        <p:spPr>
          <a:xfrm>
            <a:off x="7675300" y="2243500"/>
            <a:ext cx="3632700" cy="31941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SMOTE</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Input features 10</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Output (binary classification)</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Activation function (Relu)</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Dropout rate = 0.2</a:t>
            </a:r>
            <a:endParaRPr sz="2400">
              <a:solidFill>
                <a:schemeClr val="dk1"/>
              </a:solidFill>
              <a:latin typeface="Georgia"/>
              <a:ea typeface="Georgia"/>
              <a:cs typeface="Georgia"/>
              <a:sym typeface="Georgia"/>
            </a:endParaRPr>
          </a:p>
          <a:p>
            <a:pPr marL="457200" lvl="0" indent="-381000" algn="l" rtl="0">
              <a:spcBef>
                <a:spcPts val="0"/>
              </a:spcBef>
              <a:spcAft>
                <a:spcPts val="0"/>
              </a:spcAft>
              <a:buClr>
                <a:schemeClr val="dk1"/>
              </a:buClr>
              <a:buSzPts val="2400"/>
              <a:buFont typeface="Georgia"/>
              <a:buChar char="●"/>
            </a:pPr>
            <a:r>
              <a:rPr lang="en-US" sz="2400">
                <a:solidFill>
                  <a:schemeClr val="dk1"/>
                </a:solidFill>
                <a:latin typeface="Georgia"/>
                <a:ea typeface="Georgia"/>
                <a:cs typeface="Georgia"/>
                <a:sym typeface="Georgia"/>
              </a:rPr>
              <a:t>learning rate = 0.001</a:t>
            </a:r>
            <a:endParaRPr sz="2400">
              <a:solidFill>
                <a:schemeClr val="dk1"/>
              </a:solidFill>
              <a:latin typeface="Georgia"/>
              <a:ea typeface="Georgia"/>
              <a:cs typeface="Georgia"/>
              <a:sym typeface="Georgia"/>
            </a:endParaRPr>
          </a:p>
          <a:p>
            <a:pPr marL="457200" lvl="0" indent="0" algn="l" rtl="0">
              <a:spcBef>
                <a:spcPts val="0"/>
              </a:spcBef>
              <a:spcAft>
                <a:spcPts val="0"/>
              </a:spcAft>
              <a:buNone/>
            </a:pPr>
            <a:endParaRPr sz="2400">
              <a:solidFill>
                <a:schemeClr val="dk1"/>
              </a:solidFill>
              <a:latin typeface="Georgia"/>
              <a:ea typeface="Georgia"/>
              <a:cs typeface="Georgia"/>
              <a:sym typeface="Georgia"/>
            </a:endParaRPr>
          </a:p>
        </p:txBody>
      </p:sp>
      <p:sp>
        <p:nvSpPr>
          <p:cNvPr id="387" name="Google Shape;387;p38"/>
          <p:cNvSpPr txBox="1"/>
          <p:nvPr/>
        </p:nvSpPr>
        <p:spPr>
          <a:xfrm>
            <a:off x="7831900" y="1606700"/>
            <a:ext cx="3773400" cy="3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dk1"/>
                </a:solidFill>
                <a:latin typeface="Georgia"/>
                <a:ea typeface="Georgia"/>
                <a:cs typeface="Georgia"/>
                <a:sym typeface="Georgia"/>
              </a:rPr>
              <a:t>Parameters</a:t>
            </a:r>
            <a:endParaRPr sz="2400">
              <a:solidFill>
                <a:schemeClr val="dk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9"/>
          <p:cNvSpPr txBox="1">
            <a:spLocks noGrp="1"/>
          </p:cNvSpPr>
          <p:nvPr>
            <p:ph type="title"/>
          </p:nvPr>
        </p:nvSpPr>
        <p:spPr>
          <a:xfrm>
            <a:off x="287591" y="2382981"/>
            <a:ext cx="11569800" cy="104610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chemeClr val="dk1"/>
              </a:buClr>
              <a:buSzPts val="6000"/>
              <a:buFont typeface="Barlow Condensed"/>
              <a:buNone/>
            </a:pPr>
            <a:r>
              <a:rPr lang="en-US"/>
              <a:t>RESULTS </a:t>
            </a:r>
            <a:endParaRPr/>
          </a:p>
        </p:txBody>
      </p:sp>
      <p:sp>
        <p:nvSpPr>
          <p:cNvPr id="393" name="Google Shape;393;p39"/>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ROC Curves</a:t>
            </a:r>
            <a:endParaRPr/>
          </a:p>
        </p:txBody>
      </p:sp>
      <p:sp>
        <p:nvSpPr>
          <p:cNvPr id="400" name="Google Shape;400;p40"/>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17</a:t>
            </a:fld>
            <a:endParaRPr/>
          </a:p>
        </p:txBody>
      </p:sp>
      <p:pic>
        <p:nvPicPr>
          <p:cNvPr id="401" name="Google Shape;401;p40"/>
          <p:cNvPicPr preferRelativeResize="0"/>
          <p:nvPr/>
        </p:nvPicPr>
        <p:blipFill>
          <a:blip r:embed="rId3">
            <a:alphaModFix/>
          </a:blip>
          <a:stretch>
            <a:fillRect/>
          </a:stretch>
        </p:blipFill>
        <p:spPr>
          <a:xfrm>
            <a:off x="7828875" y="1439900"/>
            <a:ext cx="3005950" cy="2664577"/>
          </a:xfrm>
          <a:prstGeom prst="rect">
            <a:avLst/>
          </a:prstGeom>
          <a:noFill/>
          <a:ln>
            <a:noFill/>
          </a:ln>
        </p:spPr>
      </p:pic>
      <p:pic>
        <p:nvPicPr>
          <p:cNvPr id="402" name="Google Shape;402;p40"/>
          <p:cNvPicPr preferRelativeResize="0"/>
          <p:nvPr/>
        </p:nvPicPr>
        <p:blipFill rotWithShape="1">
          <a:blip r:embed="rId4">
            <a:alphaModFix/>
          </a:blip>
          <a:srcRect t="-7690" r="-7330" b="-7437"/>
          <a:stretch/>
        </p:blipFill>
        <p:spPr>
          <a:xfrm>
            <a:off x="4225513" y="1329888"/>
            <a:ext cx="3005950" cy="2884600"/>
          </a:xfrm>
          <a:prstGeom prst="rect">
            <a:avLst/>
          </a:prstGeom>
          <a:noFill/>
          <a:ln>
            <a:noFill/>
          </a:ln>
        </p:spPr>
      </p:pic>
      <p:pic>
        <p:nvPicPr>
          <p:cNvPr id="403" name="Google Shape;403;p40"/>
          <p:cNvPicPr preferRelativeResize="0"/>
          <p:nvPr/>
        </p:nvPicPr>
        <p:blipFill>
          <a:blip r:embed="rId5">
            <a:alphaModFix/>
          </a:blip>
          <a:stretch>
            <a:fillRect/>
          </a:stretch>
        </p:blipFill>
        <p:spPr>
          <a:xfrm>
            <a:off x="6386787" y="4154077"/>
            <a:ext cx="3154135" cy="2448723"/>
          </a:xfrm>
          <a:prstGeom prst="rect">
            <a:avLst/>
          </a:prstGeom>
          <a:noFill/>
          <a:ln>
            <a:noFill/>
          </a:ln>
        </p:spPr>
      </p:pic>
      <p:pic>
        <p:nvPicPr>
          <p:cNvPr id="404" name="Google Shape;404;p40"/>
          <p:cNvPicPr preferRelativeResize="0"/>
          <p:nvPr/>
        </p:nvPicPr>
        <p:blipFill>
          <a:blip r:embed="rId6">
            <a:alphaModFix/>
          </a:blip>
          <a:stretch>
            <a:fillRect/>
          </a:stretch>
        </p:blipFill>
        <p:spPr>
          <a:xfrm>
            <a:off x="1190925" y="3983675"/>
            <a:ext cx="3309737" cy="2569525"/>
          </a:xfrm>
          <a:prstGeom prst="rect">
            <a:avLst/>
          </a:prstGeom>
          <a:noFill/>
          <a:ln>
            <a:noFill/>
          </a:ln>
        </p:spPr>
      </p:pic>
      <p:pic>
        <p:nvPicPr>
          <p:cNvPr id="405" name="Google Shape;405;p40"/>
          <p:cNvPicPr preferRelativeResize="0"/>
          <p:nvPr/>
        </p:nvPicPr>
        <p:blipFill>
          <a:blip r:embed="rId7">
            <a:alphaModFix/>
          </a:blip>
          <a:stretch>
            <a:fillRect/>
          </a:stretch>
        </p:blipFill>
        <p:spPr>
          <a:xfrm>
            <a:off x="579725" y="1482308"/>
            <a:ext cx="2997137" cy="23489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RESULTS</a:t>
            </a:r>
            <a:endParaRPr/>
          </a:p>
        </p:txBody>
      </p:sp>
      <p:sp>
        <p:nvSpPr>
          <p:cNvPr id="411" name="Google Shape;411;p41"/>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18</a:t>
            </a:fld>
            <a:endParaRPr/>
          </a:p>
        </p:txBody>
      </p:sp>
      <p:graphicFrame>
        <p:nvGraphicFramePr>
          <p:cNvPr id="412" name="Google Shape;412;p41"/>
          <p:cNvGraphicFramePr/>
          <p:nvPr/>
        </p:nvGraphicFramePr>
        <p:xfrm>
          <a:off x="952500" y="2476500"/>
          <a:ext cx="10287000" cy="2194410"/>
        </p:xfrm>
        <a:graphic>
          <a:graphicData uri="http://schemas.openxmlformats.org/drawingml/2006/table">
            <a:tbl>
              <a:tblPr>
                <a:noFill/>
                <a:tableStyleId>{9B0B8BD1-BABE-45CD-A8B6-92374F2D845A}</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a:solidFill>
                            <a:schemeClr val="dk1"/>
                          </a:solidFill>
                          <a:latin typeface="Georgia"/>
                          <a:ea typeface="Georgia"/>
                          <a:cs typeface="Georgia"/>
                          <a:sym typeface="Georgia"/>
                        </a:rPr>
                        <a:t>Logistic Regression (L1)</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Logistic Regression (L2)</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Random Forest</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LSTM </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FeedForward NN</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latin typeface="Georgia"/>
                          <a:ea typeface="Georgia"/>
                          <a:cs typeface="Georgia"/>
                          <a:sym typeface="Georgia"/>
                        </a:rPr>
                        <a:t>Accuracy (overall)</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91.29%</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91.08%</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96.03%</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12.56%</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69%</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Georgia"/>
                          <a:ea typeface="Georgia"/>
                          <a:cs typeface="Georgia"/>
                          <a:sym typeface="Georgia"/>
                        </a:rPr>
                        <a:t>Precision </a:t>
                      </a:r>
                      <a:r>
                        <a:rPr lang="en-US">
                          <a:solidFill>
                            <a:schemeClr val="dk1"/>
                          </a:solidFill>
                          <a:latin typeface="Georgia"/>
                          <a:ea typeface="Georgia"/>
                          <a:cs typeface="Georgia"/>
                          <a:sym typeface="Georgia"/>
                        </a:rPr>
                        <a:t>(1’s only)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68%</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67%</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86%</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12.56%</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73%</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Georgia"/>
                          <a:ea typeface="Georgia"/>
                          <a:cs typeface="Georgia"/>
                          <a:sym typeface="Georgia"/>
                        </a:rPr>
                        <a:t>Recall </a:t>
                      </a:r>
                      <a:r>
                        <a:rPr lang="en-US">
                          <a:solidFill>
                            <a:schemeClr val="dk1"/>
                          </a:solidFill>
                          <a:latin typeface="Georgia"/>
                          <a:ea typeface="Georgia"/>
                          <a:cs typeface="Georgia"/>
                          <a:sym typeface="Georgia"/>
                        </a:rPr>
                        <a:t>(1’s only)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43%</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41%</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77%</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100%</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61%</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Georgia"/>
                          <a:ea typeface="Georgia"/>
                          <a:cs typeface="Georgia"/>
                          <a:sym typeface="Georgia"/>
                        </a:rPr>
                        <a:t>F1-score (1’s only)</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53%</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51%</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81%</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22%</a:t>
                      </a:r>
                      <a:endParaRPr>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a:latin typeface="Georgia"/>
                          <a:ea typeface="Georgia"/>
                          <a:cs typeface="Georgia"/>
                          <a:sym typeface="Georgia"/>
                        </a:rPr>
                        <a:t>67%</a:t>
                      </a:r>
                      <a:endParaRPr>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2"/>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Regression Tables and Feature Importance</a:t>
            </a:r>
            <a:endParaRPr/>
          </a:p>
        </p:txBody>
      </p:sp>
      <p:sp>
        <p:nvSpPr>
          <p:cNvPr id="419" name="Google Shape;419;p42"/>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19</a:t>
            </a:fld>
            <a:endParaRPr/>
          </a:p>
        </p:txBody>
      </p:sp>
      <p:graphicFrame>
        <p:nvGraphicFramePr>
          <p:cNvPr id="420" name="Google Shape;420;p42"/>
          <p:cNvGraphicFramePr/>
          <p:nvPr/>
        </p:nvGraphicFramePr>
        <p:xfrm>
          <a:off x="952500" y="1440400"/>
          <a:ext cx="10287000" cy="4785030"/>
        </p:xfrm>
        <a:graphic>
          <a:graphicData uri="http://schemas.openxmlformats.org/drawingml/2006/table">
            <a:tbl>
              <a:tblPr>
                <a:noFill/>
                <a:tableStyleId>{9B0B8BD1-BABE-45CD-A8B6-92374F2D845A}</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US" b="1">
                          <a:latin typeface="Georgia"/>
                          <a:ea typeface="Georgia"/>
                          <a:cs typeface="Georgia"/>
                          <a:sym typeface="Georgia"/>
                        </a:rPr>
                        <a:t>Input Feature</a:t>
                      </a:r>
                      <a:endParaRPr b="1">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latin typeface="Georgia"/>
                          <a:ea typeface="Georgia"/>
                          <a:cs typeface="Georgia"/>
                          <a:sym typeface="Georgia"/>
                        </a:rPr>
                        <a:t>L2 Regression (Log Odds of Burned Area Probability)</a:t>
                      </a:r>
                      <a:endParaRPr b="1">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latin typeface="Georgia"/>
                          <a:ea typeface="Georgia"/>
                          <a:cs typeface="Georgia"/>
                          <a:sym typeface="Georgia"/>
                        </a:rPr>
                        <a:t>L1 Regression (Log Odds of Burned Area Probability)</a:t>
                      </a:r>
                      <a:endParaRPr b="1">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b="1">
                          <a:latin typeface="Georgia"/>
                          <a:ea typeface="Georgia"/>
                          <a:cs typeface="Georgia"/>
                          <a:sym typeface="Georgia"/>
                        </a:rPr>
                        <a:t>Random Forest (Feature Importance)</a:t>
                      </a:r>
                      <a:endParaRPr b="1">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300">
                          <a:solidFill>
                            <a:schemeClr val="dk1"/>
                          </a:solidFill>
                          <a:latin typeface="Georgia"/>
                          <a:ea typeface="Georgia"/>
                          <a:cs typeface="Georgia"/>
                          <a:sym typeface="Georgia"/>
                        </a:rPr>
                        <a:t>mslp</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-0.00029734</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-0.0000217445925</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0.06079535</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latin typeface="Georgia"/>
                          <a:ea typeface="Georgia"/>
                          <a:cs typeface="Georgia"/>
                          <a:sym typeface="Georgia"/>
                        </a:rPr>
                        <a:t>tp</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-0.01503</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-0.0402609814</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0.08380166</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latin typeface="Georgia"/>
                          <a:ea typeface="Georgia"/>
                          <a:cs typeface="Georgia"/>
                          <a:sym typeface="Georgia"/>
                        </a:rPr>
                        <a:t>vpd</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-0.14668816</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0.0128955127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0.10601796</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latin typeface="Georgia"/>
                          <a:ea typeface="Georgia"/>
                          <a:cs typeface="Georgia"/>
                          <a:sym typeface="Georgia"/>
                        </a:rPr>
                        <a:t>sst</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-0.01183601</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-0.00896848225</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0.02834566</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Clr>
                          <a:schemeClr val="dk1"/>
                        </a:buClr>
                        <a:buSzPts val="1100"/>
                        <a:buFont typeface="Arial"/>
                        <a:buNone/>
                      </a:pPr>
                      <a:r>
                        <a:rPr lang="en-US" sz="1300">
                          <a:solidFill>
                            <a:schemeClr val="dk1"/>
                          </a:solidFill>
                          <a:latin typeface="Georgia"/>
                          <a:ea typeface="Georgia"/>
                          <a:cs typeface="Georgia"/>
                          <a:sym typeface="Georgia"/>
                        </a:rPr>
                        <a:t>t2m_mean</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0.09202544</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-0.005.33646279</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0.07468282</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a:latin typeface="Georgia"/>
                          <a:ea typeface="Georgia"/>
                          <a:cs typeface="Georgia"/>
                          <a:sym typeface="Georgia"/>
                        </a:rPr>
                        <a:t>ssrd</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0.03344947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0.133262267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0.10024988</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a:latin typeface="Georgia"/>
                          <a:ea typeface="Georgia"/>
                          <a:cs typeface="Georgia"/>
                          <a:sym typeface="Georgia"/>
                        </a:rPr>
                        <a:t>swvl1</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0.23110262</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4.77915137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0.14019945</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a:latin typeface="Georgia"/>
                          <a:ea typeface="Georgia"/>
                          <a:cs typeface="Georgia"/>
                          <a:sym typeface="Georgia"/>
                        </a:rPr>
                        <a:t>lst_day</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0.01432592</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0.00311183035</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0.10967107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US">
                          <a:latin typeface="Georgia"/>
                          <a:ea typeface="Georgia"/>
                          <a:cs typeface="Georgia"/>
                          <a:sym typeface="Georgia"/>
                        </a:rPr>
                        <a:t>ndvi</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0.27069832</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5.08277994</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0.2060267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9"/>
                  </a:ext>
                </a:extLst>
              </a:tr>
              <a:tr h="381000">
                <a:tc>
                  <a:txBody>
                    <a:bodyPr/>
                    <a:lstStyle/>
                    <a:p>
                      <a:pPr marL="0" lvl="0" indent="0" algn="l" rtl="0">
                        <a:spcBef>
                          <a:spcPts val="0"/>
                        </a:spcBef>
                        <a:spcAft>
                          <a:spcPts val="0"/>
                        </a:spcAft>
                        <a:buNone/>
                      </a:pPr>
                      <a:r>
                        <a:rPr lang="en-US">
                          <a:latin typeface="Georgia"/>
                          <a:ea typeface="Georgia"/>
                          <a:cs typeface="Georgia"/>
                          <a:sym typeface="Georgia"/>
                        </a:rPr>
                        <a:t>pop_dens</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-0.00096867</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-0.000392050790</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a:latin typeface="Georgia"/>
                          <a:ea typeface="Georgia"/>
                          <a:cs typeface="Georgia"/>
                          <a:sym typeface="Georgia"/>
                        </a:rPr>
                        <a:t>0.09020944</a:t>
                      </a:r>
                      <a:endParaRPr>
                        <a:latin typeface="Georgia"/>
                        <a:ea typeface="Georgia"/>
                        <a:cs typeface="Georgia"/>
                        <a:sym typeface="Georgia"/>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INTRODUCTION</a:t>
            </a:r>
            <a:endParaRPr/>
          </a:p>
        </p:txBody>
      </p:sp>
      <p:sp>
        <p:nvSpPr>
          <p:cNvPr id="275" name="Google Shape;275;p25"/>
          <p:cNvSpPr txBox="1">
            <a:spLocks noGrp="1"/>
          </p:cNvSpPr>
          <p:nvPr>
            <p:ph type="body" idx="1"/>
          </p:nvPr>
        </p:nvSpPr>
        <p:spPr>
          <a:xfrm>
            <a:off x="259875" y="1215500"/>
            <a:ext cx="11569800" cy="4855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75"/>
              <a:buNone/>
            </a:pPr>
            <a:r>
              <a:rPr lang="en-US" sz="1800" b="1"/>
              <a:t>Importance of Predicting Wildfires:</a:t>
            </a:r>
            <a:br>
              <a:rPr lang="en-US" sz="1800" b="1"/>
            </a:br>
            <a:endParaRPr sz="1800" b="1"/>
          </a:p>
          <a:p>
            <a:pPr marL="457200" lvl="0" indent="-308371" algn="l" rtl="0">
              <a:lnSpc>
                <a:spcPct val="90000"/>
              </a:lnSpc>
              <a:spcBef>
                <a:spcPts val="0"/>
              </a:spcBef>
              <a:spcAft>
                <a:spcPts val="0"/>
              </a:spcAft>
              <a:buSzPts val="1256"/>
              <a:buChar char="●"/>
            </a:pPr>
            <a:r>
              <a:rPr lang="en-US" sz="1800" b="1"/>
              <a:t>Global Phenomenon:</a:t>
            </a:r>
            <a:r>
              <a:rPr lang="en-US" sz="1800"/>
              <a:t> Wildfires occur year-round, influencing global ecological balance, vegetation, atmospheric composition, infrastructure, and human safety.</a:t>
            </a:r>
            <a:br>
              <a:rPr lang="en-US" sz="1800"/>
            </a:br>
            <a:endParaRPr sz="1800"/>
          </a:p>
          <a:p>
            <a:pPr marL="457200" lvl="0" indent="-308371" algn="l" rtl="0">
              <a:lnSpc>
                <a:spcPct val="90000"/>
              </a:lnSpc>
              <a:spcBef>
                <a:spcPts val="0"/>
              </a:spcBef>
              <a:spcAft>
                <a:spcPts val="0"/>
              </a:spcAft>
              <a:buSzPts val="1256"/>
              <a:buChar char="●"/>
            </a:pPr>
            <a:r>
              <a:rPr lang="en-US" sz="1800" b="1"/>
              <a:t>Extensive Impact:</a:t>
            </a:r>
            <a:r>
              <a:rPr lang="en-US" sz="1800"/>
              <a:t> Annually, about 420 million hectares burn worldwide, affecting ecosystems and human activities on regional and global scales.</a:t>
            </a:r>
            <a:br>
              <a:rPr lang="en-US" sz="1800"/>
            </a:br>
            <a:endParaRPr sz="1800" b="1"/>
          </a:p>
          <a:p>
            <a:pPr marL="457200" lvl="0" indent="-308371" algn="l" rtl="0">
              <a:lnSpc>
                <a:spcPct val="90000"/>
              </a:lnSpc>
              <a:spcBef>
                <a:spcPts val="0"/>
              </a:spcBef>
              <a:spcAft>
                <a:spcPts val="0"/>
              </a:spcAft>
              <a:buSzPts val="1256"/>
              <a:buChar char="●"/>
            </a:pPr>
            <a:r>
              <a:rPr lang="en-US" sz="1800" b="1"/>
              <a:t>Climate Change Effects: </a:t>
            </a:r>
            <a:r>
              <a:rPr lang="en-US" sz="1800"/>
              <a:t>Increasing temperatures are making wildfires more frequent and severe, posing greater risks to populations and environments.</a:t>
            </a:r>
            <a:br>
              <a:rPr lang="en-US" sz="1800"/>
            </a:br>
            <a:endParaRPr sz="1800"/>
          </a:p>
          <a:p>
            <a:pPr marL="457200" lvl="0" indent="-308371" algn="l" rtl="0">
              <a:lnSpc>
                <a:spcPct val="90000"/>
              </a:lnSpc>
              <a:spcBef>
                <a:spcPts val="0"/>
              </a:spcBef>
              <a:spcAft>
                <a:spcPts val="0"/>
              </a:spcAft>
              <a:buSzPts val="1256"/>
              <a:buChar char="●"/>
            </a:pPr>
            <a:r>
              <a:rPr lang="en-US" sz="1800" b="1"/>
              <a:t>Economic Significance: </a:t>
            </a:r>
            <a:r>
              <a:rPr lang="en-US" sz="1800"/>
              <a:t>Billions of dollars are spent annually on wildfire mitigation and prediction, highlighting the need for effective forecasting.</a:t>
            </a:r>
            <a:br>
              <a:rPr lang="en-US" sz="1800"/>
            </a:br>
            <a:endParaRPr sz="1800"/>
          </a:p>
          <a:p>
            <a:pPr marL="457200" lvl="0" indent="-308371" algn="l" rtl="0">
              <a:lnSpc>
                <a:spcPct val="90000"/>
              </a:lnSpc>
              <a:spcBef>
                <a:spcPts val="0"/>
              </a:spcBef>
              <a:spcAft>
                <a:spcPts val="0"/>
              </a:spcAft>
              <a:buSzPts val="1256"/>
              <a:buChar char="●"/>
            </a:pPr>
            <a:r>
              <a:rPr lang="en-US" sz="1800" b="1"/>
              <a:t>Complexity in Prediction</a:t>
            </a:r>
            <a:r>
              <a:rPr lang="en-US" sz="1800"/>
              <a:t>: Wildfire prediction is challenging due to the interplay of climate, vegetation, and human activities, as well as the unpredictable nature of fire-driving factors.</a:t>
            </a:r>
            <a:br>
              <a:rPr lang="en-US" sz="1800"/>
            </a:br>
            <a:endParaRPr sz="1800" b="1"/>
          </a:p>
          <a:p>
            <a:pPr marL="457200" lvl="0" indent="-308371" algn="l" rtl="0">
              <a:lnSpc>
                <a:spcPct val="90000"/>
              </a:lnSpc>
              <a:spcBef>
                <a:spcPts val="0"/>
              </a:spcBef>
              <a:spcAft>
                <a:spcPts val="0"/>
              </a:spcAft>
              <a:buSzPts val="1256"/>
              <a:buChar char="●"/>
            </a:pPr>
            <a:r>
              <a:rPr lang="en-US" sz="1800" b="1"/>
              <a:t>Technological Advances: </a:t>
            </a:r>
            <a:r>
              <a:rPr lang="en-US" sz="1800"/>
              <a:t>Advances in machine learning and deep learning are enhancing prediction accuracy, supporting better emergency response, ecosystem management, and land use planning.</a:t>
            </a:r>
            <a:endParaRPr sz="1800"/>
          </a:p>
          <a:p>
            <a:pPr marL="0" lvl="0" indent="0" algn="l" rtl="0">
              <a:lnSpc>
                <a:spcPct val="90000"/>
              </a:lnSpc>
              <a:spcBef>
                <a:spcPts val="0"/>
              </a:spcBef>
              <a:spcAft>
                <a:spcPts val="0"/>
              </a:spcAft>
              <a:buSzPts val="1275"/>
              <a:buNone/>
            </a:pPr>
            <a:endParaRPr sz="1800"/>
          </a:p>
          <a:p>
            <a:pPr marL="0" lvl="0" indent="0" algn="l" rtl="0">
              <a:lnSpc>
                <a:spcPct val="90000"/>
              </a:lnSpc>
              <a:spcBef>
                <a:spcPts val="0"/>
              </a:spcBef>
              <a:spcAft>
                <a:spcPts val="0"/>
              </a:spcAft>
              <a:buSzPts val="1275"/>
              <a:buNone/>
            </a:pPr>
            <a:endParaRPr sz="1800"/>
          </a:p>
        </p:txBody>
      </p:sp>
      <p:sp>
        <p:nvSpPr>
          <p:cNvPr id="276" name="Google Shape;276;p25"/>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3"/>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Predictions</a:t>
            </a:r>
            <a:endParaRPr/>
          </a:p>
        </p:txBody>
      </p:sp>
      <p:sp>
        <p:nvSpPr>
          <p:cNvPr id="427" name="Google Shape;427;p43"/>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20</a:t>
            </a:fld>
            <a:endParaRPr/>
          </a:p>
        </p:txBody>
      </p:sp>
      <p:pic>
        <p:nvPicPr>
          <p:cNvPr id="428" name="Google Shape;428;p43"/>
          <p:cNvPicPr preferRelativeResize="0"/>
          <p:nvPr/>
        </p:nvPicPr>
        <p:blipFill>
          <a:blip r:embed="rId3">
            <a:alphaModFix/>
          </a:blip>
          <a:stretch>
            <a:fillRect/>
          </a:stretch>
        </p:blipFill>
        <p:spPr>
          <a:xfrm>
            <a:off x="1958550" y="1573825"/>
            <a:ext cx="8172450" cy="4667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a:spLocks noGrp="1"/>
          </p:cNvSpPr>
          <p:nvPr>
            <p:ph type="ftr" idx="11"/>
          </p:nvPr>
        </p:nvSpPr>
        <p:spPr>
          <a:xfrm>
            <a:off x="259882" y="6335309"/>
            <a:ext cx="5226600" cy="2502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WILDFIRE PREDICTION</a:t>
            </a:r>
            <a:endParaRPr/>
          </a:p>
        </p:txBody>
      </p:sp>
      <p:sp>
        <p:nvSpPr>
          <p:cNvPr id="434" name="Google Shape;434;p44"/>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21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INTRODUCTION</a:t>
            </a:r>
            <a:endParaRPr/>
          </a:p>
        </p:txBody>
      </p:sp>
      <p:sp>
        <p:nvSpPr>
          <p:cNvPr id="282" name="Google Shape;282;p26"/>
          <p:cNvSpPr txBox="1">
            <a:spLocks noGrp="1"/>
          </p:cNvSpPr>
          <p:nvPr>
            <p:ph type="body" idx="1"/>
          </p:nvPr>
        </p:nvSpPr>
        <p:spPr>
          <a:xfrm>
            <a:off x="259875" y="1405000"/>
            <a:ext cx="11569800" cy="4855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275"/>
              <a:buNone/>
            </a:pPr>
            <a:r>
              <a:rPr lang="en-US" sz="2000" b="1"/>
              <a:t>Complexity of Prediction:</a:t>
            </a:r>
            <a:endParaRPr sz="2000" b="1"/>
          </a:p>
          <a:p>
            <a:pPr marL="0" lvl="0" indent="0" algn="l" rtl="0">
              <a:lnSpc>
                <a:spcPct val="90000"/>
              </a:lnSpc>
              <a:spcBef>
                <a:spcPts val="0"/>
              </a:spcBef>
              <a:spcAft>
                <a:spcPts val="0"/>
              </a:spcAft>
              <a:buSzPts val="1275"/>
              <a:buNone/>
            </a:pPr>
            <a:endParaRPr sz="2000" b="1"/>
          </a:p>
          <a:p>
            <a:pPr marL="457200" lvl="0" indent="-355600" algn="l" rtl="0">
              <a:lnSpc>
                <a:spcPct val="90000"/>
              </a:lnSpc>
              <a:spcBef>
                <a:spcPts val="0"/>
              </a:spcBef>
              <a:spcAft>
                <a:spcPts val="0"/>
              </a:spcAft>
              <a:buSzPts val="2000"/>
              <a:buChar char="●"/>
            </a:pPr>
            <a:r>
              <a:rPr lang="en-US" sz="2000" b="1"/>
              <a:t>Modeling Challenges: </a:t>
            </a:r>
            <a:r>
              <a:rPr lang="en-US" sz="2000"/>
              <a:t>Non-linear interactions between weather, vegetation, and human activities make modeling difficult.</a:t>
            </a:r>
            <a:br>
              <a:rPr lang="en-US" sz="2000"/>
            </a:br>
            <a:endParaRPr sz="2000"/>
          </a:p>
          <a:p>
            <a:pPr marL="457200" lvl="0" indent="-355600" algn="l" rtl="0">
              <a:lnSpc>
                <a:spcPct val="90000"/>
              </a:lnSpc>
              <a:spcBef>
                <a:spcPts val="0"/>
              </a:spcBef>
              <a:spcAft>
                <a:spcPts val="0"/>
              </a:spcAft>
              <a:buSzPts val="2000"/>
              <a:buChar char="●"/>
            </a:pPr>
            <a:r>
              <a:rPr lang="en-US" sz="2000" b="1"/>
              <a:t>Deep Learning: </a:t>
            </a:r>
            <a:r>
              <a:rPr lang="en-US" sz="2000"/>
              <a:t>Used to learn complex spatiotemporal interactions influencing wildfires.</a:t>
            </a:r>
            <a:br>
              <a:rPr lang="en-US" sz="2000"/>
            </a:br>
            <a:endParaRPr sz="2000"/>
          </a:p>
          <a:p>
            <a:pPr marL="457200" lvl="0" indent="-355600" algn="l" rtl="0">
              <a:lnSpc>
                <a:spcPct val="90000"/>
              </a:lnSpc>
              <a:spcBef>
                <a:spcPts val="0"/>
              </a:spcBef>
              <a:spcAft>
                <a:spcPts val="0"/>
              </a:spcAft>
              <a:buSzPts val="2000"/>
              <a:buChar char="●"/>
            </a:pPr>
            <a:r>
              <a:rPr lang="en-US" sz="2000" b="1"/>
              <a:t>Short-term Predictions: </a:t>
            </a:r>
            <a:r>
              <a:rPr lang="en-US" sz="2000"/>
              <a:t>Temporal context often sufficient for daily predictions.</a:t>
            </a:r>
            <a:br>
              <a:rPr lang="en-US" sz="2000"/>
            </a:br>
            <a:endParaRPr sz="2000"/>
          </a:p>
          <a:p>
            <a:pPr marL="457200" lvl="0" indent="-355600" algn="l" rtl="0">
              <a:lnSpc>
                <a:spcPct val="90000"/>
              </a:lnSpc>
              <a:spcBef>
                <a:spcPts val="0"/>
              </a:spcBef>
              <a:spcAft>
                <a:spcPts val="0"/>
              </a:spcAft>
              <a:buSzPts val="2000"/>
              <a:buChar char="●"/>
            </a:pPr>
            <a:r>
              <a:rPr lang="en-US" sz="2000" b="1"/>
              <a:t>Long-term Predictions: </a:t>
            </a:r>
            <a:r>
              <a:rPr lang="en-US" sz="2000"/>
              <a:t>Few studies on subseasonal to seasonal scales, using spatiotemporal data.</a:t>
            </a:r>
            <a:endParaRPr sz="2000"/>
          </a:p>
        </p:txBody>
      </p:sp>
      <p:sp>
        <p:nvSpPr>
          <p:cNvPr id="283" name="Google Shape;283;p26"/>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DATA CUBE</a:t>
            </a:r>
            <a:endParaRPr/>
          </a:p>
        </p:txBody>
      </p:sp>
      <p:sp>
        <p:nvSpPr>
          <p:cNvPr id="289" name="Google Shape;289;p27"/>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4</a:t>
            </a:fld>
            <a:endParaRPr/>
          </a:p>
        </p:txBody>
      </p:sp>
      <p:graphicFrame>
        <p:nvGraphicFramePr>
          <p:cNvPr id="290" name="Google Shape;290;p27"/>
          <p:cNvGraphicFramePr/>
          <p:nvPr/>
        </p:nvGraphicFramePr>
        <p:xfrm>
          <a:off x="1136300" y="2436400"/>
          <a:ext cx="3000000" cy="3000000"/>
        </p:xfrm>
        <a:graphic>
          <a:graphicData uri="http://schemas.openxmlformats.org/drawingml/2006/table">
            <a:tbl>
              <a:tblPr>
                <a:noFill/>
                <a:tableStyleId>{9B0B8BD1-BABE-45CD-A8B6-92374F2D845A}</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81000">
                <a:tc>
                  <a:txBody>
                    <a:bodyPr/>
                    <a:lstStyle/>
                    <a:p>
                      <a:pPr marL="0" marR="0" lvl="0" indent="0" algn="l" rtl="0">
                        <a:lnSpc>
                          <a:spcPct val="80000"/>
                        </a:lnSpc>
                        <a:spcBef>
                          <a:spcPts val="0"/>
                        </a:spcBef>
                        <a:spcAft>
                          <a:spcPts val="0"/>
                        </a:spcAft>
                        <a:buNone/>
                      </a:pPr>
                      <a:r>
                        <a:rPr lang="en-US" sz="1800" b="1">
                          <a:solidFill>
                            <a:schemeClr val="dk1"/>
                          </a:solidFill>
                          <a:latin typeface="Georgia"/>
                          <a:ea typeface="Georgia"/>
                          <a:cs typeface="Georgia"/>
                          <a:sym typeface="Georgia"/>
                        </a:rPr>
                        <a:t>FEATURE</a:t>
                      </a:r>
                      <a:endParaRPr sz="1800" b="1">
                        <a:solidFill>
                          <a:schemeClr val="dk1"/>
                        </a:solidFill>
                        <a:latin typeface="Georgia"/>
                        <a:ea typeface="Georgia"/>
                        <a:cs typeface="Georgia"/>
                        <a:sym typeface="Georgia"/>
                      </a:endParaRPr>
                    </a:p>
                  </a:txBody>
                  <a:tcPr marL="91425" marR="91425" marT="91425" marB="91425">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b="1">
                          <a:solidFill>
                            <a:schemeClr val="dk1"/>
                          </a:solidFill>
                          <a:latin typeface="Georgia"/>
                          <a:ea typeface="Georgia"/>
                          <a:cs typeface="Georgia"/>
                          <a:sym typeface="Georgia"/>
                        </a:rPr>
                        <a:t>VALUE</a:t>
                      </a:r>
                      <a:endParaRPr sz="1800" b="1">
                        <a:solidFill>
                          <a:schemeClr val="dk1"/>
                        </a:solidFill>
                        <a:latin typeface="Georgia"/>
                        <a:ea typeface="Georgia"/>
                        <a:cs typeface="Georgia"/>
                        <a:sym typeface="Georgia"/>
                      </a:endParaRPr>
                    </a:p>
                  </a:txBody>
                  <a:tcPr marL="91425" marR="91425" marT="91425" marB="91425">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Spatial Coverage</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Global</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Temporal Coverage</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2001 to 2021</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Spatial Resolution</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25 km x 25 km</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Temporal Resolution</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8 days</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4"/>
                  </a:ext>
                </a:extLst>
              </a:tr>
              <a:tr h="381000">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Number of Variables</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tc>
                  <a:txBody>
                    <a:bodyPr/>
                    <a:lstStyle/>
                    <a:p>
                      <a:pPr marL="0" marR="0" lvl="0" indent="0" algn="l" rtl="0">
                        <a:lnSpc>
                          <a:spcPct val="80000"/>
                        </a:lnSpc>
                        <a:spcBef>
                          <a:spcPts val="0"/>
                        </a:spcBef>
                        <a:spcAft>
                          <a:spcPts val="0"/>
                        </a:spcAft>
                        <a:buNone/>
                      </a:pPr>
                      <a:r>
                        <a:rPr lang="en-US" sz="1800">
                          <a:solidFill>
                            <a:schemeClr val="dk1"/>
                          </a:solidFill>
                          <a:latin typeface="Georgia"/>
                          <a:ea typeface="Georgia"/>
                          <a:cs typeface="Georgia"/>
                          <a:sym typeface="Georgia"/>
                        </a:rPr>
                        <a:t>54</a:t>
                      </a:r>
                      <a:endParaRPr sz="1800">
                        <a:solidFill>
                          <a:schemeClr val="dk1"/>
                        </a:solidFill>
                        <a:latin typeface="Georgia"/>
                        <a:ea typeface="Georgia"/>
                        <a:cs typeface="Georgia"/>
                        <a:sym typeface="Georgia"/>
                      </a:endParaRPr>
                    </a:p>
                  </a:txBody>
                  <a:tcPr marL="91425" marR="91425" marT="91425" marB="91425">
                    <a:lnL w="5075" cap="flat" cmpd="sng">
                      <a:solidFill>
                        <a:srgbClr val="C5C5C5"/>
                      </a:solidFill>
                      <a:prstDash val="dash"/>
                      <a:round/>
                      <a:headEnd type="none" w="sm" len="sm"/>
                      <a:tailEnd type="none" w="sm" len="sm"/>
                    </a:lnL>
                    <a:lnR w="5075" cap="flat" cmpd="sng">
                      <a:solidFill>
                        <a:srgbClr val="C5C5C5"/>
                      </a:solidFill>
                      <a:prstDash val="dash"/>
                      <a:round/>
                      <a:headEnd type="none" w="sm" len="sm"/>
                      <a:tailEnd type="none" w="sm" len="sm"/>
                    </a:lnR>
                    <a:lnT w="5075" cap="flat" cmpd="sng">
                      <a:solidFill>
                        <a:srgbClr val="C5C5C5"/>
                      </a:solidFill>
                      <a:prstDash val="dash"/>
                      <a:round/>
                      <a:headEnd type="none" w="sm" len="sm"/>
                      <a:tailEnd type="none" w="sm" len="sm"/>
                    </a:lnT>
                    <a:lnB w="5075" cap="flat" cmpd="sng">
                      <a:solidFill>
                        <a:srgbClr val="C5C5C5"/>
                      </a:solidFill>
                      <a:prstDash val="dash"/>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5000"/>
              </a:lnSpc>
              <a:spcBef>
                <a:spcPts val="0"/>
              </a:spcBef>
              <a:spcAft>
                <a:spcPts val="0"/>
              </a:spcAft>
              <a:buClr>
                <a:schemeClr val="dk1"/>
              </a:buClr>
              <a:buSzPct val="100000"/>
              <a:buFont typeface="Barlow Condensed"/>
              <a:buNone/>
            </a:pPr>
            <a:r>
              <a:rPr lang="en-US"/>
              <a:t>DATA</a:t>
            </a:r>
            <a:endParaRPr/>
          </a:p>
          <a:p>
            <a:pPr marL="0" lvl="0" indent="0" algn="l" rtl="0">
              <a:lnSpc>
                <a:spcPct val="85000"/>
              </a:lnSpc>
              <a:spcBef>
                <a:spcPts val="0"/>
              </a:spcBef>
              <a:spcAft>
                <a:spcPts val="0"/>
              </a:spcAft>
              <a:buClr>
                <a:schemeClr val="dk1"/>
              </a:buClr>
              <a:buSzPct val="100000"/>
              <a:buFont typeface="Barlow Condensed"/>
              <a:buNone/>
            </a:pPr>
            <a:r>
              <a:rPr lang="en-US"/>
              <a:t>VARIABLES</a:t>
            </a:r>
            <a:endParaRPr/>
          </a:p>
        </p:txBody>
      </p:sp>
      <p:sp>
        <p:nvSpPr>
          <p:cNvPr id="296" name="Google Shape;296;p28"/>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5</a:t>
            </a:fld>
            <a:endParaRPr/>
          </a:p>
        </p:txBody>
      </p:sp>
      <p:graphicFrame>
        <p:nvGraphicFramePr>
          <p:cNvPr id="297" name="Google Shape;297;p28"/>
          <p:cNvGraphicFramePr/>
          <p:nvPr/>
        </p:nvGraphicFramePr>
        <p:xfrm>
          <a:off x="2835850" y="542350"/>
          <a:ext cx="6823450" cy="5725536"/>
        </p:xfrm>
        <a:graphic>
          <a:graphicData uri="http://schemas.openxmlformats.org/drawingml/2006/table">
            <a:tbl>
              <a:tblPr>
                <a:noFill/>
                <a:tableStyleId>{9B0B8BD1-BABE-45CD-A8B6-92374F2D845A}</a:tableStyleId>
              </a:tblPr>
              <a:tblGrid>
                <a:gridCol w="3411725">
                  <a:extLst>
                    <a:ext uri="{9D8B030D-6E8A-4147-A177-3AD203B41FA5}">
                      <a16:colId xmlns:a16="http://schemas.microsoft.com/office/drawing/2014/main" val="20000"/>
                    </a:ext>
                  </a:extLst>
                </a:gridCol>
                <a:gridCol w="3411725">
                  <a:extLst>
                    <a:ext uri="{9D8B030D-6E8A-4147-A177-3AD203B41FA5}">
                      <a16:colId xmlns:a16="http://schemas.microsoft.com/office/drawing/2014/main" val="20001"/>
                    </a:ext>
                  </a:extLst>
                </a:gridCol>
              </a:tblGrid>
              <a:tr h="272700">
                <a:tc>
                  <a:txBody>
                    <a:bodyPr/>
                    <a:lstStyle/>
                    <a:p>
                      <a:pPr marL="0" lvl="0" indent="0" algn="ctr" rtl="0">
                        <a:lnSpc>
                          <a:spcPct val="115000"/>
                        </a:lnSpc>
                        <a:spcBef>
                          <a:spcPts val="0"/>
                        </a:spcBef>
                        <a:spcAft>
                          <a:spcPts val="0"/>
                        </a:spcAft>
                        <a:buNone/>
                      </a:pPr>
                      <a:r>
                        <a:rPr lang="en-US" sz="1300" b="1">
                          <a:latin typeface="Georgia"/>
                          <a:ea typeface="Georgia"/>
                          <a:cs typeface="Georgia"/>
                          <a:sym typeface="Georgia"/>
                        </a:rPr>
                        <a:t>Fullname</a:t>
                      </a:r>
                      <a:endParaRPr sz="1300" b="1">
                        <a:latin typeface="Georgia"/>
                        <a:ea typeface="Georgia"/>
                        <a:cs typeface="Georgia"/>
                        <a:sym typeface="Georgia"/>
                      </a:endParaRPr>
                    </a:p>
                  </a:txBody>
                  <a:tcPr marL="91425" marR="91425" marT="91425" marB="91425"/>
                </a:tc>
                <a:tc>
                  <a:txBody>
                    <a:bodyPr/>
                    <a:lstStyle/>
                    <a:p>
                      <a:pPr marL="0" lvl="0" indent="0" algn="ctr" rtl="0">
                        <a:lnSpc>
                          <a:spcPct val="115000"/>
                        </a:lnSpc>
                        <a:spcBef>
                          <a:spcPts val="0"/>
                        </a:spcBef>
                        <a:spcAft>
                          <a:spcPts val="0"/>
                        </a:spcAft>
                        <a:buNone/>
                      </a:pPr>
                      <a:r>
                        <a:rPr lang="en-US" sz="1300" b="1">
                          <a:latin typeface="Georgia"/>
                          <a:ea typeface="Georgia"/>
                          <a:cs typeface="Georgia"/>
                          <a:sym typeface="Georgia"/>
                        </a:rPr>
                        <a:t>Variable name</a:t>
                      </a:r>
                      <a:endParaRPr sz="1300" b="1">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Mean sea level pressure</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mslp</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Total precipitation</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tp</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Vapor Pressure Deficit</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vpd</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Sea surface temperature</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sst</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Temperature at 2 meters - Mean</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t2m_mean</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Surface solar radiation downwards</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ssrd</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Volumetric soil water level 1</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swvl1</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7"/>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Land surface temperature at day</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lst_day</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8"/>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Normalized Difference Vegetation Index</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ndvi</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9"/>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Population density</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pop_dens</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10"/>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Latitude (sin/cos)</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cube coordinates</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11"/>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Longitude (sin/cos)</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cube coordinates</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12"/>
                  </a:ext>
                </a:extLst>
              </a:tr>
              <a:tr h="273975">
                <a:tc>
                  <a:txBody>
                    <a:bodyPr/>
                    <a:lstStyle/>
                    <a:p>
                      <a:pPr marL="0" lvl="0" indent="0" algn="l" rtl="0">
                        <a:spcBef>
                          <a:spcPts val="0"/>
                        </a:spcBef>
                        <a:spcAft>
                          <a:spcPts val="0"/>
                        </a:spcAft>
                        <a:buNone/>
                      </a:pPr>
                      <a:r>
                        <a:rPr lang="en-US" sz="1300" b="1">
                          <a:latin typeface="Georgia"/>
                          <a:ea typeface="Georgia"/>
                          <a:cs typeface="Georgia"/>
                          <a:sym typeface="Georgia"/>
                        </a:rPr>
                        <a:t>Target</a:t>
                      </a:r>
                      <a:endParaRPr sz="1300" b="1">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b="1">
                          <a:latin typeface="Georgia"/>
                          <a:ea typeface="Georgia"/>
                          <a:cs typeface="Georgia"/>
                          <a:sym typeface="Georgia"/>
                        </a:rPr>
                        <a:t>Variable name</a:t>
                      </a:r>
                      <a:endParaRPr sz="1300" b="1">
                        <a:latin typeface="Georgia"/>
                        <a:ea typeface="Georgia"/>
                        <a:cs typeface="Georgia"/>
                        <a:sym typeface="Georgia"/>
                      </a:endParaRPr>
                    </a:p>
                  </a:txBody>
                  <a:tcPr marL="91425" marR="91425" marT="91425" marB="91425"/>
                </a:tc>
                <a:extLst>
                  <a:ext uri="{0D108BD9-81ED-4DB2-BD59-A6C34878D82A}">
                    <a16:rowId xmlns:a16="http://schemas.microsoft.com/office/drawing/2014/main" val="10013"/>
                  </a:ext>
                </a:extLst>
              </a:tr>
              <a:tr h="309725">
                <a:tc>
                  <a:txBody>
                    <a:bodyPr/>
                    <a:lstStyle/>
                    <a:p>
                      <a:pPr marL="0" lvl="0" indent="0" algn="l" rtl="0">
                        <a:spcBef>
                          <a:spcPts val="0"/>
                        </a:spcBef>
                        <a:spcAft>
                          <a:spcPts val="0"/>
                        </a:spcAft>
                        <a:buNone/>
                      </a:pPr>
                      <a:r>
                        <a:rPr lang="en-US" sz="1300">
                          <a:latin typeface="Georgia"/>
                          <a:ea typeface="Georgia"/>
                          <a:cs typeface="Georgia"/>
                          <a:sym typeface="Georgia"/>
                        </a:rPr>
                        <a:t>Burned Areas (as binary)</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US" sz="1300">
                          <a:latin typeface="Georgia"/>
                          <a:ea typeface="Georgia"/>
                          <a:cs typeface="Georgia"/>
                          <a:sym typeface="Georgia"/>
                        </a:rPr>
                        <a:t>gwis_ba</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1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259883" y="434108"/>
            <a:ext cx="11569800" cy="895800"/>
          </a:xfrm>
          <a:prstGeom prst="rect">
            <a:avLst/>
          </a:prstGeom>
          <a:noFill/>
          <a:ln>
            <a:noFill/>
          </a:ln>
        </p:spPr>
        <p:txBody>
          <a:bodyPr spcFirstLastPara="1" wrap="square" lIns="91425" tIns="45700" rIns="91425" bIns="45700" anchor="ctr" anchorCtr="0">
            <a:normAutofit/>
          </a:bodyPr>
          <a:lstStyle/>
          <a:p>
            <a:pPr marL="0" lvl="0" indent="0" algn="l" rtl="0">
              <a:lnSpc>
                <a:spcPct val="85000"/>
              </a:lnSpc>
              <a:spcBef>
                <a:spcPts val="0"/>
              </a:spcBef>
              <a:spcAft>
                <a:spcPts val="0"/>
              </a:spcAft>
              <a:buClr>
                <a:schemeClr val="dk1"/>
              </a:buClr>
              <a:buSzPts val="4000"/>
              <a:buFont typeface="Barlow Condensed"/>
              <a:buNone/>
            </a:pPr>
            <a:r>
              <a:rPr lang="en-US"/>
              <a:t>DATA VARIABLES</a:t>
            </a:r>
            <a:endParaRPr/>
          </a:p>
        </p:txBody>
      </p:sp>
      <p:sp>
        <p:nvSpPr>
          <p:cNvPr id="303" name="Google Shape;303;p29"/>
          <p:cNvSpPr txBox="1">
            <a:spLocks noGrp="1"/>
          </p:cNvSpPr>
          <p:nvPr>
            <p:ph type="body" idx="1"/>
          </p:nvPr>
        </p:nvSpPr>
        <p:spPr>
          <a:xfrm>
            <a:off x="65000" y="2885600"/>
            <a:ext cx="11764800" cy="36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p>
          <a:p>
            <a:pPr marL="457200" marR="0" lvl="0" indent="-342900" algn="l" rtl="0">
              <a:lnSpc>
                <a:spcPct val="100000"/>
              </a:lnSpc>
              <a:spcBef>
                <a:spcPts val="0"/>
              </a:spcBef>
              <a:spcAft>
                <a:spcPts val="0"/>
              </a:spcAft>
              <a:buClr>
                <a:schemeClr val="dk1"/>
              </a:buClr>
              <a:buSzPts val="1800"/>
              <a:buFont typeface="Arial"/>
              <a:buChar char="●"/>
            </a:pPr>
            <a:r>
              <a:rPr lang="en-US" sz="1800" b="1"/>
              <a:t>Selection of Predictive Variables:</a:t>
            </a:r>
            <a:r>
              <a:rPr lang="en-US" sz="1800"/>
              <a:t> Based on their relevance and usage in burned area prediction tasks from existing literature.</a:t>
            </a:r>
            <a:br>
              <a:rPr lang="en-US" sz="1800"/>
            </a:br>
            <a:endParaRPr sz="1800"/>
          </a:p>
          <a:p>
            <a:pPr marL="457200" marR="0" lvl="0" indent="-342900" algn="l" rtl="0">
              <a:lnSpc>
                <a:spcPct val="100000"/>
              </a:lnSpc>
              <a:spcBef>
                <a:spcPts val="0"/>
              </a:spcBef>
              <a:spcAft>
                <a:spcPts val="0"/>
              </a:spcAft>
              <a:buClr>
                <a:schemeClr val="dk1"/>
              </a:buClr>
              <a:buSzPts val="1800"/>
              <a:buFont typeface="Arial"/>
              <a:buChar char="●"/>
            </a:pPr>
            <a:r>
              <a:rPr lang="en-US" sz="1800" b="1"/>
              <a:t>Variable Utilization: </a:t>
            </a:r>
            <a:r>
              <a:rPr lang="en-US" sz="1800"/>
              <a:t>Utilized 10 different variables for predicting fire occurrence over various time horizons </a:t>
            </a:r>
            <a:br>
              <a:rPr lang="en-US" sz="1800"/>
            </a:br>
            <a:endParaRPr sz="1800"/>
          </a:p>
          <a:p>
            <a:pPr marL="457200" marR="0" lvl="0" indent="-342900" algn="l" rtl="0">
              <a:lnSpc>
                <a:spcPct val="100000"/>
              </a:lnSpc>
              <a:spcBef>
                <a:spcPts val="0"/>
              </a:spcBef>
              <a:spcAft>
                <a:spcPts val="0"/>
              </a:spcAft>
              <a:buClr>
                <a:schemeClr val="dk1"/>
              </a:buClr>
              <a:buSzPts val="1800"/>
              <a:buFont typeface="Arial"/>
              <a:buChar char="●"/>
            </a:pPr>
            <a:r>
              <a:rPr lang="en-US" sz="1800" b="1"/>
              <a:t>Positional Encoding:</a:t>
            </a:r>
            <a:r>
              <a:rPr lang="en-US" sz="1800"/>
              <a:t> Enhanced feature vectors with positional encodings (sin/cos of latitude and longitude) to incorporate cube coordinates when needed.</a:t>
            </a:r>
            <a:br>
              <a:rPr lang="en-US" sz="1800"/>
            </a:br>
            <a:endParaRPr sz="1800"/>
          </a:p>
          <a:p>
            <a:pPr marL="457200" marR="0" lvl="0" indent="-342900" algn="l" rtl="0">
              <a:lnSpc>
                <a:spcPct val="100000"/>
              </a:lnSpc>
              <a:spcBef>
                <a:spcPts val="0"/>
              </a:spcBef>
              <a:spcAft>
                <a:spcPts val="0"/>
              </a:spcAft>
              <a:buClr>
                <a:schemeClr val="dk1"/>
              </a:buClr>
              <a:buSzPts val="1800"/>
              <a:buFont typeface="Arial"/>
              <a:buChar char="●"/>
            </a:pPr>
            <a:r>
              <a:rPr lang="en-US" sz="1800" b="1"/>
              <a:t>Standardization:</a:t>
            </a:r>
            <a:r>
              <a:rPr lang="en-US" sz="1800"/>
              <a:t> Standardized all variables, except cube coordinates, before use to ensure consistency in data processing.</a:t>
            </a:r>
            <a:endParaRPr sz="1800"/>
          </a:p>
          <a:p>
            <a:pPr marL="457200" marR="0" lvl="0" indent="0" algn="l" rtl="0">
              <a:lnSpc>
                <a:spcPct val="100000"/>
              </a:lnSpc>
              <a:spcBef>
                <a:spcPts val="0"/>
              </a:spcBef>
              <a:spcAft>
                <a:spcPts val="0"/>
              </a:spcAft>
              <a:buNone/>
            </a:pPr>
            <a:endParaRPr sz="1800"/>
          </a:p>
          <a:p>
            <a:pPr marL="0" lvl="0" indent="0" algn="l" rtl="0">
              <a:lnSpc>
                <a:spcPct val="100000"/>
              </a:lnSpc>
              <a:spcBef>
                <a:spcPts val="1600"/>
              </a:spcBef>
              <a:spcAft>
                <a:spcPts val="0"/>
              </a:spcAft>
              <a:buSzPts val="1530"/>
              <a:buNone/>
            </a:pPr>
            <a:endParaRPr sz="1800"/>
          </a:p>
        </p:txBody>
      </p:sp>
      <p:sp>
        <p:nvSpPr>
          <p:cNvPr id="304" name="Google Shape;304;p29"/>
          <p:cNvSpPr txBox="1">
            <a:spLocks noGrp="1"/>
          </p:cNvSpPr>
          <p:nvPr>
            <p:ph type="sldNum" idx="12"/>
          </p:nvPr>
        </p:nvSpPr>
        <p:spPr>
          <a:xfrm>
            <a:off x="5588000" y="6335309"/>
            <a:ext cx="1016100" cy="250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PAGE  </a:t>
            </a:r>
            <a:fld id="{00000000-1234-1234-1234-123412341234}" type="slidenum">
              <a:rPr lang="en-US"/>
              <a:t>6</a:t>
            </a:fld>
            <a:endParaRPr/>
          </a:p>
        </p:txBody>
      </p:sp>
      <p:sp>
        <p:nvSpPr>
          <p:cNvPr id="305" name="Google Shape;305;p29"/>
          <p:cNvSpPr txBox="1"/>
          <p:nvPr/>
        </p:nvSpPr>
        <p:spPr>
          <a:xfrm>
            <a:off x="6442841" y="5252056"/>
            <a:ext cx="5080200" cy="301800"/>
          </a:xfrm>
          <a:prstGeom prst="rect">
            <a:avLst/>
          </a:prstGeom>
          <a:noFill/>
          <a:ln>
            <a:noFill/>
          </a:ln>
        </p:spPr>
        <p:txBody>
          <a:bodyPr spcFirstLastPara="1" wrap="square" lIns="0" tIns="0" rIns="0" bIns="0" anchor="ctr" anchorCtr="0">
            <a:normAutofit/>
          </a:bodyPr>
          <a:lstStyle/>
          <a:p>
            <a:pPr marL="0" marR="0" lvl="0" indent="0" algn="r" rtl="0">
              <a:spcBef>
                <a:spcPts val="0"/>
              </a:spcBef>
              <a:spcAft>
                <a:spcPts val="0"/>
              </a:spcAft>
              <a:buNone/>
            </a:pPr>
            <a:r>
              <a:rPr lang="en-US" sz="900" b="0" i="0" u="none" strike="noStrike" cap="none">
                <a:solidFill>
                  <a:schemeClr val="lt1"/>
                </a:solidFill>
                <a:latin typeface="Verdana"/>
                <a:ea typeface="Verdana"/>
                <a:cs typeface="Verdana"/>
                <a:sym typeface="Verdana"/>
              </a:rPr>
              <a:t>Photo credit: @bruce.digital</a:t>
            </a:r>
            <a:endParaRPr sz="900" b="0" i="0" u="none" strike="noStrike" cap="none">
              <a:solidFill>
                <a:schemeClr val="lt1"/>
              </a:solidFill>
              <a:latin typeface="Verdana"/>
              <a:ea typeface="Verdana"/>
              <a:cs typeface="Verdana"/>
              <a:sym typeface="Verdana"/>
            </a:endParaRPr>
          </a:p>
        </p:txBody>
      </p:sp>
      <p:pic>
        <p:nvPicPr>
          <p:cNvPr id="306" name="Google Shape;306;p29"/>
          <p:cNvPicPr preferRelativeResize="0"/>
          <p:nvPr/>
        </p:nvPicPr>
        <p:blipFill>
          <a:blip r:embed="rId3">
            <a:alphaModFix/>
          </a:blip>
          <a:stretch>
            <a:fillRect/>
          </a:stretch>
        </p:blipFill>
        <p:spPr>
          <a:xfrm>
            <a:off x="64988" y="1100225"/>
            <a:ext cx="12062126" cy="208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Pre-Processing </a:t>
            </a:r>
            <a:endParaRPr/>
          </a:p>
        </p:txBody>
      </p:sp>
      <p:sp>
        <p:nvSpPr>
          <p:cNvPr id="313" name="Google Shape;313;p30"/>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7</a:t>
            </a:fld>
            <a:endParaRPr/>
          </a:p>
        </p:txBody>
      </p:sp>
      <p:pic>
        <p:nvPicPr>
          <p:cNvPr id="314" name="Google Shape;314;p30"/>
          <p:cNvPicPr preferRelativeResize="0"/>
          <p:nvPr/>
        </p:nvPicPr>
        <p:blipFill>
          <a:blip r:embed="rId3">
            <a:alphaModFix/>
          </a:blip>
          <a:stretch>
            <a:fillRect/>
          </a:stretch>
        </p:blipFill>
        <p:spPr>
          <a:xfrm>
            <a:off x="1854388" y="1482308"/>
            <a:ext cx="8483331" cy="470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1"/>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Pre-Processing </a:t>
            </a:r>
            <a:endParaRPr/>
          </a:p>
        </p:txBody>
      </p:sp>
      <p:sp>
        <p:nvSpPr>
          <p:cNvPr id="321" name="Google Shape;321;p31"/>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8</a:t>
            </a:fld>
            <a:endParaRPr/>
          </a:p>
        </p:txBody>
      </p:sp>
      <p:pic>
        <p:nvPicPr>
          <p:cNvPr id="322" name="Google Shape;322;p31"/>
          <p:cNvPicPr preferRelativeResize="0"/>
          <p:nvPr/>
        </p:nvPicPr>
        <p:blipFill>
          <a:blip r:embed="rId3">
            <a:alphaModFix/>
          </a:blip>
          <a:stretch>
            <a:fillRect/>
          </a:stretch>
        </p:blipFill>
        <p:spPr>
          <a:xfrm>
            <a:off x="2418700" y="1424808"/>
            <a:ext cx="6877899" cy="4700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259883" y="434108"/>
            <a:ext cx="11569800" cy="895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Reduction</a:t>
            </a:r>
            <a:endParaRPr/>
          </a:p>
        </p:txBody>
      </p:sp>
      <p:sp>
        <p:nvSpPr>
          <p:cNvPr id="329" name="Google Shape;329;p32"/>
          <p:cNvSpPr txBox="1">
            <a:spLocks noGrp="1"/>
          </p:cNvSpPr>
          <p:nvPr>
            <p:ph type="sldNum" idx="12"/>
          </p:nvPr>
        </p:nvSpPr>
        <p:spPr>
          <a:xfrm>
            <a:off x="5588000" y="6335309"/>
            <a:ext cx="1016100" cy="25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US"/>
              <a:t>PAGE  </a:t>
            </a:r>
            <a:fld id="{00000000-1234-1234-1234-123412341234}" type="slidenum">
              <a:rPr lang="en-US"/>
              <a:t>9</a:t>
            </a:fld>
            <a:endParaRPr/>
          </a:p>
        </p:txBody>
      </p:sp>
      <p:pic>
        <p:nvPicPr>
          <p:cNvPr id="330" name="Google Shape;330;p32"/>
          <p:cNvPicPr preferRelativeResize="0"/>
          <p:nvPr/>
        </p:nvPicPr>
        <p:blipFill rotWithShape="1">
          <a:blip r:embed="rId3">
            <a:alphaModFix/>
          </a:blip>
          <a:srcRect l="11617" t="8044" r="24861" b="11511"/>
          <a:stretch/>
        </p:blipFill>
        <p:spPr>
          <a:xfrm>
            <a:off x="486500" y="1806750"/>
            <a:ext cx="3733100" cy="3471100"/>
          </a:xfrm>
          <a:prstGeom prst="rect">
            <a:avLst/>
          </a:prstGeom>
          <a:noFill/>
          <a:ln>
            <a:noFill/>
          </a:ln>
        </p:spPr>
      </p:pic>
      <p:pic>
        <p:nvPicPr>
          <p:cNvPr id="331" name="Google Shape;331;p32"/>
          <p:cNvPicPr preferRelativeResize="0"/>
          <p:nvPr/>
        </p:nvPicPr>
        <p:blipFill rotWithShape="1">
          <a:blip r:embed="rId4">
            <a:alphaModFix/>
          </a:blip>
          <a:srcRect l="12702" t="7345" r="22852" b="12204"/>
          <a:stretch/>
        </p:blipFill>
        <p:spPr>
          <a:xfrm>
            <a:off x="7578400" y="1806750"/>
            <a:ext cx="3676926" cy="3471100"/>
          </a:xfrm>
          <a:prstGeom prst="rect">
            <a:avLst/>
          </a:prstGeom>
          <a:noFill/>
          <a:ln>
            <a:noFill/>
          </a:ln>
        </p:spPr>
      </p:pic>
      <p:sp>
        <p:nvSpPr>
          <p:cNvPr id="332" name="Google Shape;332;p32"/>
          <p:cNvSpPr/>
          <p:nvPr/>
        </p:nvSpPr>
        <p:spPr>
          <a:xfrm>
            <a:off x="4715413" y="3009050"/>
            <a:ext cx="2488800" cy="10665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UofWaterloo_WhiteBkgrd">
  <a:themeElements>
    <a:clrScheme name="UWaterloo">
      <a:dk1>
        <a:srgbClr val="000000"/>
      </a:dk1>
      <a:lt1>
        <a:srgbClr val="FFFFFF"/>
      </a:lt1>
      <a:dk2>
        <a:srgbClr val="787878"/>
      </a:dk2>
      <a:lt2>
        <a:srgbClr val="DFDFDF"/>
      </a:lt2>
      <a:accent1>
        <a:srgbClr val="F2EDA8"/>
      </a:accent1>
      <a:accent2>
        <a:srgbClr val="FAE100"/>
      </a:accent2>
      <a:accent3>
        <a:srgbClr val="FED34C"/>
      </a:accent3>
      <a:accent4>
        <a:srgbClr val="EBAB00"/>
      </a:accent4>
      <a:accent5>
        <a:srgbClr val="BB0F33"/>
      </a:accent5>
      <a:accent6>
        <a:srgbClr val="A2A2A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1631</Words>
  <Application>Microsoft Macintosh PowerPoint</Application>
  <PresentationFormat>Widescreen</PresentationFormat>
  <Paragraphs>238</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Georgia</vt:lpstr>
      <vt:lpstr>Noto Sans Symbols</vt:lpstr>
      <vt:lpstr>Calibri</vt:lpstr>
      <vt:lpstr>Barlow Condensed</vt:lpstr>
      <vt:lpstr>Verdana</vt:lpstr>
      <vt:lpstr>Arial</vt:lpstr>
      <vt:lpstr>UofWaterloo_WhiteBkgrd</vt:lpstr>
      <vt:lpstr>Wildfire Prediction</vt:lpstr>
      <vt:lpstr>INTRODUCTION</vt:lpstr>
      <vt:lpstr>INTRODUCTION</vt:lpstr>
      <vt:lpstr>DATA CUBE</vt:lpstr>
      <vt:lpstr>DATA VARIABLES</vt:lpstr>
      <vt:lpstr>DATA VARIABLES</vt:lpstr>
      <vt:lpstr>Data Pre-Processing </vt:lpstr>
      <vt:lpstr>Data Pre-Processing </vt:lpstr>
      <vt:lpstr>Data Reduction</vt:lpstr>
      <vt:lpstr>Input Features</vt:lpstr>
      <vt:lpstr>METHODOLOGY</vt:lpstr>
      <vt:lpstr>LOGISTIC  REGRESSION</vt:lpstr>
      <vt:lpstr>RANDOM FOREST</vt:lpstr>
      <vt:lpstr>Long Short Term Memory (LSTM)</vt:lpstr>
      <vt:lpstr>Feed Forward Neural Network</vt:lpstr>
      <vt:lpstr>RESULTS </vt:lpstr>
      <vt:lpstr>ROC Curves</vt:lpstr>
      <vt:lpstr>RESULTS</vt:lpstr>
      <vt:lpstr>Regression Tables and Feature Importance</vt:lpstr>
      <vt:lpstr>Predictions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Aleem Khan</cp:lastModifiedBy>
  <cp:revision>1</cp:revision>
  <dcterms:modified xsi:type="dcterms:W3CDTF">2024-09-29T16:41:32Z</dcterms:modified>
</cp:coreProperties>
</file>